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789" r:id="rId3"/>
    <p:sldMasterId id="2147483805" r:id="rId4"/>
    <p:sldMasterId id="2147483817" r:id="rId5"/>
    <p:sldMasterId id="2147483829" r:id="rId6"/>
  </p:sldMasterIdLst>
  <p:notesMasterIdLst>
    <p:notesMasterId r:id="rId25"/>
  </p:notesMasterIdLst>
  <p:sldIdLst>
    <p:sldId id="257" r:id="rId7"/>
    <p:sldId id="276" r:id="rId8"/>
    <p:sldId id="281" r:id="rId9"/>
    <p:sldId id="284" r:id="rId10"/>
    <p:sldId id="283" r:id="rId11"/>
    <p:sldId id="285" r:id="rId12"/>
    <p:sldId id="288" r:id="rId13"/>
    <p:sldId id="289" r:id="rId14"/>
    <p:sldId id="292" r:id="rId15"/>
    <p:sldId id="265" r:id="rId16"/>
    <p:sldId id="266" r:id="rId17"/>
    <p:sldId id="267" r:id="rId18"/>
    <p:sldId id="290" r:id="rId19"/>
    <p:sldId id="268" r:id="rId20"/>
    <p:sldId id="269" r:id="rId21"/>
    <p:sldId id="270" r:id="rId22"/>
    <p:sldId id="271" r:id="rId23"/>
    <p:sldId id="29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C4F"/>
    <a:srgbClr val="09133F"/>
    <a:srgbClr val="07003E"/>
    <a:srgbClr val="1B6AA3"/>
    <a:srgbClr val="627392"/>
    <a:srgbClr val="0605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77303" autoAdjust="0"/>
  </p:normalViewPr>
  <p:slideViewPr>
    <p:cSldViewPr snapToGrid="0">
      <p:cViewPr>
        <p:scale>
          <a:sx n="86" d="100"/>
          <a:sy n="86" d="100"/>
        </p:scale>
        <p:origin x="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itian Yu" userId="921ff10576cd779f" providerId="LiveId" clId="{2EC39F8B-7CD9-4496-A488-064037D011D4}"/>
    <pc:docChg chg="modSld">
      <pc:chgData name="Haitian Yu" userId="921ff10576cd779f" providerId="LiveId" clId="{2EC39F8B-7CD9-4496-A488-064037D011D4}" dt="2018-03-29T21:07:57.874" v="16"/>
      <pc:docMkLst>
        <pc:docMk/>
      </pc:docMkLst>
      <pc:sldChg chg="modAnim">
        <pc:chgData name="Haitian Yu" userId="921ff10576cd779f" providerId="LiveId" clId="{2EC39F8B-7CD9-4496-A488-064037D011D4}" dt="2018-03-29T21:07:51.387" v="3"/>
        <pc:sldMkLst>
          <pc:docMk/>
          <pc:sldMk cId="73681630" sldId="276"/>
        </pc:sldMkLst>
      </pc:sldChg>
      <pc:sldChg chg="modAnim">
        <pc:chgData name="Haitian Yu" userId="921ff10576cd779f" providerId="LiveId" clId="{2EC39F8B-7CD9-4496-A488-064037D011D4}" dt="2018-03-29T21:07:57.874" v="16"/>
        <pc:sldMkLst>
          <pc:docMk/>
          <pc:sldMk cId="3929095253" sldId="28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A6077B-E923-424E-93C8-6BB2C63AEE46}" type="datetimeFigureOut">
              <a:rPr lang="en-US" smtClean="0"/>
              <a:t>3/29/2018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751CE5-298F-4E60-9D40-4937391E7697}" type="slidenum">
              <a:rPr lang="en-US" smtClean="0"/>
              <a:t>‹#›</a:t>
            </a:fld>
            <a:endParaRPr lang="en-US"/>
          </a:p>
        </p:txBody>
      </p:sp>
    </p:spTree>
    <p:extLst>
      <p:ext uri="{BB962C8B-B14F-4D97-AF65-F5344CB8AC3E}">
        <p14:creationId xmlns:p14="http://schemas.microsoft.com/office/powerpoint/2010/main" val="823469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751CE5-298F-4E60-9D40-4937391E76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752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Yes– appointments predicted to be no show but showed </a:t>
            </a:r>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286092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751CE5-298F-4E60-9D40-4937391E7697}" type="slidenum">
              <a:rPr lang="en-US" smtClean="0"/>
              <a:t>13</a:t>
            </a:fld>
            <a:endParaRPr lang="en-US"/>
          </a:p>
        </p:txBody>
      </p:sp>
    </p:spTree>
    <p:extLst>
      <p:ext uri="{BB962C8B-B14F-4D97-AF65-F5344CB8AC3E}">
        <p14:creationId xmlns:p14="http://schemas.microsoft.com/office/powerpoint/2010/main" val="4232125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My First Template</a:t>
            </a:r>
          </a:p>
        </p:txBody>
      </p:sp>
    </p:spTree>
    <p:extLst>
      <p:ext uri="{BB962C8B-B14F-4D97-AF65-F5344CB8AC3E}">
        <p14:creationId xmlns:p14="http://schemas.microsoft.com/office/powerpoint/2010/main" val="279101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My First Template</a:t>
            </a:r>
          </a:p>
        </p:txBody>
      </p:sp>
    </p:spTree>
    <p:extLst>
      <p:ext uri="{BB962C8B-B14F-4D97-AF65-F5344CB8AC3E}">
        <p14:creationId xmlns:p14="http://schemas.microsoft.com/office/powerpoint/2010/main" val="2759491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My First Template</a:t>
            </a:r>
          </a:p>
        </p:txBody>
      </p:sp>
    </p:spTree>
    <p:extLst>
      <p:ext uri="{BB962C8B-B14F-4D97-AF65-F5344CB8AC3E}">
        <p14:creationId xmlns:p14="http://schemas.microsoft.com/office/powerpoint/2010/main" val="1114216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My First Template</a:t>
            </a:r>
          </a:p>
        </p:txBody>
      </p:sp>
    </p:spTree>
    <p:extLst>
      <p:ext uri="{BB962C8B-B14F-4D97-AF65-F5344CB8AC3E}">
        <p14:creationId xmlns:p14="http://schemas.microsoft.com/office/powerpoint/2010/main" val="3974642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751CE5-298F-4E60-9D40-4937391E7697}" type="slidenum">
              <a:rPr lang="en-US" smtClean="0"/>
              <a:t>18</a:t>
            </a:fld>
            <a:endParaRPr lang="en-US"/>
          </a:p>
        </p:txBody>
      </p:sp>
    </p:spTree>
    <p:extLst>
      <p:ext uri="{BB962C8B-B14F-4D97-AF65-F5344CB8AC3E}">
        <p14:creationId xmlns:p14="http://schemas.microsoft.com/office/powerpoint/2010/main" val="1437860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291889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we cleaned up the data, we tried to get a better understanding of it so we didn’t jump into creating models blindly. The first thing we looked at was the ratio of no shows to shows. The good news is, most people do show up to their appointments, but we wanted to find out a little bit more. </a:t>
            </a:r>
          </a:p>
          <a:p>
            <a:endParaRPr lang="en-US" dirty="0"/>
          </a:p>
        </p:txBody>
      </p:sp>
      <p:sp>
        <p:nvSpPr>
          <p:cNvPr id="4" name="Slide Number Placeholder 3"/>
          <p:cNvSpPr>
            <a:spLocks noGrp="1"/>
          </p:cNvSpPr>
          <p:nvPr>
            <p:ph type="sldNum" sz="quarter" idx="10"/>
          </p:nvPr>
        </p:nvSpPr>
        <p:spPr/>
        <p:txBody>
          <a:bodyPr/>
          <a:lstStyle/>
          <a:p>
            <a:fld id="{F5751CE5-298F-4E60-9D40-4937391E7697}" type="slidenum">
              <a:rPr lang="en-US" smtClean="0"/>
              <a:t>4</a:t>
            </a:fld>
            <a:endParaRPr lang="en-US"/>
          </a:p>
        </p:txBody>
      </p:sp>
    </p:spTree>
    <p:extLst>
      <p:ext uri="{BB962C8B-B14F-4D97-AF65-F5344CB8AC3E}">
        <p14:creationId xmlns:p14="http://schemas.microsoft.com/office/powerpoint/2010/main" val="1042122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see if the time of the appointment played a factor in whether or not a person showed up to an appointment. We learned that Friday, although the most popular day for appointments, does not have the highest no show rate – that title belongs to Saturday. Interestingly enough, people are very committed to keeping their appointments on Sunday. When we consider the time of the day, we also learn a few things. Like the fact that 9pm has the highest no show rate… or the fact that at 11pm, everyone will show up to appointments without fail. </a:t>
            </a:r>
          </a:p>
          <a:p>
            <a:endParaRPr lang="en-US" dirty="0"/>
          </a:p>
        </p:txBody>
      </p:sp>
      <p:sp>
        <p:nvSpPr>
          <p:cNvPr id="4" name="Slide Number Placeholder 3"/>
          <p:cNvSpPr>
            <a:spLocks noGrp="1"/>
          </p:cNvSpPr>
          <p:nvPr>
            <p:ph type="sldNum" sz="quarter" idx="10"/>
          </p:nvPr>
        </p:nvSpPr>
        <p:spPr/>
        <p:txBody>
          <a:bodyPr/>
          <a:lstStyle/>
          <a:p>
            <a:fld id="{F5751CE5-298F-4E60-9D40-4937391E7697}" type="slidenum">
              <a:rPr lang="en-US" smtClean="0"/>
              <a:t>5</a:t>
            </a:fld>
            <a:endParaRPr lang="en-US"/>
          </a:p>
        </p:txBody>
      </p:sp>
    </p:spTree>
    <p:extLst>
      <p:ext uri="{BB962C8B-B14F-4D97-AF65-F5344CB8AC3E}">
        <p14:creationId xmlns:p14="http://schemas.microsoft.com/office/powerpoint/2010/main" val="1562946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then considered whether or not age played an influence on a person showing up to an appointment. From the graphs created, it could be inferred that younger people miss more appointments because the median and mean age for no shows is lower. A histogram of appointments by age shows that not only do babies see the doctor a lot, which makes sense, but also that we lack data for the senior population. Either that or they don’t see the doctor as much… which probably is not the case. </a:t>
            </a:r>
          </a:p>
          <a:p>
            <a:endParaRPr lang="en-US" dirty="0"/>
          </a:p>
        </p:txBody>
      </p:sp>
      <p:sp>
        <p:nvSpPr>
          <p:cNvPr id="4" name="Slide Number Placeholder 3"/>
          <p:cNvSpPr>
            <a:spLocks noGrp="1"/>
          </p:cNvSpPr>
          <p:nvPr>
            <p:ph type="sldNum" sz="quarter" idx="10"/>
          </p:nvPr>
        </p:nvSpPr>
        <p:spPr/>
        <p:txBody>
          <a:bodyPr/>
          <a:lstStyle/>
          <a:p>
            <a:fld id="{F5751CE5-298F-4E60-9D40-4937391E7697}" type="slidenum">
              <a:rPr lang="en-US" smtClean="0"/>
              <a:t>6</a:t>
            </a:fld>
            <a:endParaRPr lang="en-US"/>
          </a:p>
        </p:txBody>
      </p:sp>
    </p:spTree>
    <p:extLst>
      <p:ext uri="{BB962C8B-B14F-4D97-AF65-F5344CB8AC3E}">
        <p14:creationId xmlns:p14="http://schemas.microsoft.com/office/powerpoint/2010/main" val="1258852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another few interesting finds from our data visualization. Women see doctors way more often than men… But there’s no discrepancy when it comes to their abilities to show up to an appointment. Also, patients are actually less likely to show up if they are reminded by message beforehand. We assume this is because the people who opt for an SMS reminder do so because they are more forgetful, but we do not know how the data was collected so it is difficult to tell. I will now pass it on to </a:t>
            </a:r>
            <a:r>
              <a:rPr lang="en-US" dirty="0" err="1"/>
              <a:t>Yoki</a:t>
            </a:r>
            <a:r>
              <a:rPr lang="en-US" dirty="0"/>
              <a:t> to talk about our data models.</a:t>
            </a:r>
          </a:p>
          <a:p>
            <a:endParaRPr lang="en-US" dirty="0"/>
          </a:p>
        </p:txBody>
      </p:sp>
      <p:sp>
        <p:nvSpPr>
          <p:cNvPr id="4" name="Slide Number Placeholder 3"/>
          <p:cNvSpPr>
            <a:spLocks noGrp="1"/>
          </p:cNvSpPr>
          <p:nvPr>
            <p:ph type="sldNum" sz="quarter" idx="10"/>
          </p:nvPr>
        </p:nvSpPr>
        <p:spPr/>
        <p:txBody>
          <a:bodyPr/>
          <a:lstStyle/>
          <a:p>
            <a:fld id="{F5751CE5-298F-4E60-9D40-4937391E7697}" type="slidenum">
              <a:rPr lang="en-US" smtClean="0"/>
              <a:t>7</a:t>
            </a:fld>
            <a:endParaRPr lang="en-US"/>
          </a:p>
        </p:txBody>
      </p:sp>
    </p:spTree>
    <p:extLst>
      <p:ext uri="{BB962C8B-B14F-4D97-AF65-F5344CB8AC3E}">
        <p14:creationId xmlns:p14="http://schemas.microsoft.com/office/powerpoint/2010/main" val="718760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3849294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My First Template</a:t>
            </a:r>
          </a:p>
        </p:txBody>
      </p:sp>
    </p:spTree>
    <p:extLst>
      <p:ext uri="{BB962C8B-B14F-4D97-AF65-F5344CB8AC3E}">
        <p14:creationId xmlns:p14="http://schemas.microsoft.com/office/powerpoint/2010/main" val="1481678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Yes– appointments predicted to be no show but showed </a:t>
            </a:r>
          </a:p>
        </p:txBody>
      </p:sp>
      <p:sp>
        <p:nvSpPr>
          <p:cNvPr id="4" name="Header Placeholder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1721673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F0A50-2857-4877-A9CF-4CFDE370C2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25212C-AEBF-48D4-86E5-BFE87222AB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6129BC-EEA5-410D-A496-434521FEC625}"/>
              </a:ext>
            </a:extLst>
          </p:cNvPr>
          <p:cNvSpPr>
            <a:spLocks noGrp="1"/>
          </p:cNvSpPr>
          <p:nvPr>
            <p:ph type="dt" sz="half" idx="10"/>
          </p:nvPr>
        </p:nvSpPr>
        <p:spPr/>
        <p:txBody>
          <a:bodyPr/>
          <a:lstStyle/>
          <a:p>
            <a:fld id="{4172F6EB-7C11-48E1-AB66-313E9F7C6DA2}" type="datetimeFigureOut">
              <a:rPr lang="en-US" smtClean="0"/>
              <a:t>3/29/2018</a:t>
            </a:fld>
            <a:endParaRPr lang="en-US"/>
          </a:p>
        </p:txBody>
      </p:sp>
      <p:sp>
        <p:nvSpPr>
          <p:cNvPr id="5" name="Footer Placeholder 4">
            <a:extLst>
              <a:ext uri="{FF2B5EF4-FFF2-40B4-BE49-F238E27FC236}">
                <a16:creationId xmlns:a16="http://schemas.microsoft.com/office/drawing/2014/main" id="{93E896CB-5B9E-4313-A42F-0C3B15E73D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E3784D-8D3E-487F-A5CB-3A6B033FC7F3}"/>
              </a:ext>
            </a:extLst>
          </p:cNvPr>
          <p:cNvSpPr>
            <a:spLocks noGrp="1"/>
          </p:cNvSpPr>
          <p:nvPr>
            <p:ph type="sldNum" sz="quarter" idx="12"/>
          </p:nvPr>
        </p:nvSpPr>
        <p:spPr/>
        <p:txBody>
          <a:bodyPr/>
          <a:lstStyle/>
          <a:p>
            <a:fld id="{96350125-B981-4BC3-96CA-C931277D9D4F}" type="slidenum">
              <a:rPr lang="en-US" smtClean="0"/>
              <a:t>‹#›</a:t>
            </a:fld>
            <a:endParaRPr lang="en-US"/>
          </a:p>
        </p:txBody>
      </p:sp>
    </p:spTree>
    <p:extLst>
      <p:ext uri="{BB962C8B-B14F-4D97-AF65-F5344CB8AC3E}">
        <p14:creationId xmlns:p14="http://schemas.microsoft.com/office/powerpoint/2010/main" val="3467321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9A7D1-D55B-4B92-8B46-EF9E382186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F2CF36-5552-4EEC-8965-0F0FE287546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673732-6F06-43AE-B7A3-CB5A65573880}"/>
              </a:ext>
            </a:extLst>
          </p:cNvPr>
          <p:cNvSpPr>
            <a:spLocks noGrp="1"/>
          </p:cNvSpPr>
          <p:nvPr>
            <p:ph type="dt" sz="half" idx="10"/>
          </p:nvPr>
        </p:nvSpPr>
        <p:spPr/>
        <p:txBody>
          <a:bodyPr/>
          <a:lstStyle/>
          <a:p>
            <a:fld id="{4172F6EB-7C11-48E1-AB66-313E9F7C6DA2}" type="datetimeFigureOut">
              <a:rPr lang="en-US" smtClean="0"/>
              <a:t>3/29/2018</a:t>
            </a:fld>
            <a:endParaRPr lang="en-US"/>
          </a:p>
        </p:txBody>
      </p:sp>
      <p:sp>
        <p:nvSpPr>
          <p:cNvPr id="5" name="Footer Placeholder 4">
            <a:extLst>
              <a:ext uri="{FF2B5EF4-FFF2-40B4-BE49-F238E27FC236}">
                <a16:creationId xmlns:a16="http://schemas.microsoft.com/office/drawing/2014/main" id="{A6BDE96B-5FAB-4764-BC7E-735A93F794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F82396-EB69-4F66-967F-83CBFAC18421}"/>
              </a:ext>
            </a:extLst>
          </p:cNvPr>
          <p:cNvSpPr>
            <a:spLocks noGrp="1"/>
          </p:cNvSpPr>
          <p:nvPr>
            <p:ph type="sldNum" sz="quarter" idx="12"/>
          </p:nvPr>
        </p:nvSpPr>
        <p:spPr/>
        <p:txBody>
          <a:bodyPr/>
          <a:lstStyle/>
          <a:p>
            <a:fld id="{96350125-B981-4BC3-96CA-C931277D9D4F}" type="slidenum">
              <a:rPr lang="en-US" smtClean="0"/>
              <a:t>‹#›</a:t>
            </a:fld>
            <a:endParaRPr lang="en-US"/>
          </a:p>
        </p:txBody>
      </p:sp>
    </p:spTree>
    <p:extLst>
      <p:ext uri="{BB962C8B-B14F-4D97-AF65-F5344CB8AC3E}">
        <p14:creationId xmlns:p14="http://schemas.microsoft.com/office/powerpoint/2010/main" val="25636227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45A3-8C9E-4213-9746-E94256F5FA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805976-0573-4EB1-8BA6-00742761F4DC}"/>
              </a:ext>
            </a:extLst>
          </p:cNvPr>
          <p:cNvSpPr>
            <a:spLocks noGrp="1"/>
          </p:cNvSpPr>
          <p:nvPr>
            <p:ph type="dt" sz="half" idx="10"/>
          </p:nvPr>
        </p:nvSpPr>
        <p:spPr/>
        <p:txBody>
          <a:bodyPr/>
          <a:lstStyle/>
          <a:p>
            <a:fld id="{728E45E8-7CE0-4B7B-956A-563CB6A0B305}" type="datetimeFigureOut">
              <a:rPr lang="en-US" smtClean="0"/>
              <a:t>3/29/2018</a:t>
            </a:fld>
            <a:endParaRPr lang="en-US"/>
          </a:p>
        </p:txBody>
      </p:sp>
      <p:sp>
        <p:nvSpPr>
          <p:cNvPr id="4" name="Footer Placeholder 3">
            <a:extLst>
              <a:ext uri="{FF2B5EF4-FFF2-40B4-BE49-F238E27FC236}">
                <a16:creationId xmlns:a16="http://schemas.microsoft.com/office/drawing/2014/main" id="{D94C208D-26D1-4CD6-82CD-D7EFAEB99D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E051B9-AF5D-4975-83A6-6B282E324F48}"/>
              </a:ext>
            </a:extLst>
          </p:cNvPr>
          <p:cNvSpPr>
            <a:spLocks noGrp="1"/>
          </p:cNvSpPr>
          <p:nvPr>
            <p:ph type="sldNum" sz="quarter" idx="12"/>
          </p:nvPr>
        </p:nvSpPr>
        <p:spPr/>
        <p:txBody>
          <a:bodyPr/>
          <a:lstStyle/>
          <a:p>
            <a:fld id="{7450B484-2A03-449D-88B7-56DC3FFA18F0}" type="slidenum">
              <a:rPr lang="en-US" smtClean="0"/>
              <a:t>‹#›</a:t>
            </a:fld>
            <a:endParaRPr lang="en-US"/>
          </a:p>
        </p:txBody>
      </p:sp>
    </p:spTree>
    <p:extLst>
      <p:ext uri="{BB962C8B-B14F-4D97-AF65-F5344CB8AC3E}">
        <p14:creationId xmlns:p14="http://schemas.microsoft.com/office/powerpoint/2010/main" val="236724927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29D6AD-C1FA-455B-A2D3-89696D23C8A6}"/>
              </a:ext>
            </a:extLst>
          </p:cNvPr>
          <p:cNvSpPr>
            <a:spLocks noGrp="1"/>
          </p:cNvSpPr>
          <p:nvPr>
            <p:ph type="dt" sz="half" idx="10"/>
          </p:nvPr>
        </p:nvSpPr>
        <p:spPr/>
        <p:txBody>
          <a:bodyPr/>
          <a:lstStyle/>
          <a:p>
            <a:fld id="{728E45E8-7CE0-4B7B-956A-563CB6A0B305}" type="datetimeFigureOut">
              <a:rPr lang="en-US" smtClean="0"/>
              <a:t>3/29/2018</a:t>
            </a:fld>
            <a:endParaRPr lang="en-US"/>
          </a:p>
        </p:txBody>
      </p:sp>
      <p:sp>
        <p:nvSpPr>
          <p:cNvPr id="3" name="Footer Placeholder 2">
            <a:extLst>
              <a:ext uri="{FF2B5EF4-FFF2-40B4-BE49-F238E27FC236}">
                <a16:creationId xmlns:a16="http://schemas.microsoft.com/office/drawing/2014/main" id="{A578D952-C44E-4195-94AB-FC7196D34F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7982A5-469C-49CE-8B70-82F88C80C275}"/>
              </a:ext>
            </a:extLst>
          </p:cNvPr>
          <p:cNvSpPr>
            <a:spLocks noGrp="1"/>
          </p:cNvSpPr>
          <p:nvPr>
            <p:ph type="sldNum" sz="quarter" idx="12"/>
          </p:nvPr>
        </p:nvSpPr>
        <p:spPr/>
        <p:txBody>
          <a:bodyPr/>
          <a:lstStyle/>
          <a:p>
            <a:fld id="{7450B484-2A03-449D-88B7-56DC3FFA18F0}" type="slidenum">
              <a:rPr lang="en-US" smtClean="0"/>
              <a:t>‹#›</a:t>
            </a:fld>
            <a:endParaRPr lang="en-US"/>
          </a:p>
        </p:txBody>
      </p:sp>
    </p:spTree>
    <p:extLst>
      <p:ext uri="{BB962C8B-B14F-4D97-AF65-F5344CB8AC3E}">
        <p14:creationId xmlns:p14="http://schemas.microsoft.com/office/powerpoint/2010/main" val="266506598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312C-80F8-4EC5-91A1-C53429A5FD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70C2DE-5965-4B0A-ABCF-3BEE7DF6F7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5F051D-4036-4E65-9005-A66C7AD4DB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A69DFA1-2D9C-4046-9529-D61ECA336CC3}"/>
              </a:ext>
            </a:extLst>
          </p:cNvPr>
          <p:cNvSpPr>
            <a:spLocks noGrp="1"/>
          </p:cNvSpPr>
          <p:nvPr>
            <p:ph type="dt" sz="half" idx="10"/>
          </p:nvPr>
        </p:nvSpPr>
        <p:spPr/>
        <p:txBody>
          <a:bodyPr/>
          <a:lstStyle/>
          <a:p>
            <a:fld id="{728E45E8-7CE0-4B7B-956A-563CB6A0B305}" type="datetimeFigureOut">
              <a:rPr lang="en-US" smtClean="0"/>
              <a:t>3/29/2018</a:t>
            </a:fld>
            <a:endParaRPr lang="en-US"/>
          </a:p>
        </p:txBody>
      </p:sp>
      <p:sp>
        <p:nvSpPr>
          <p:cNvPr id="6" name="Footer Placeholder 5">
            <a:extLst>
              <a:ext uri="{FF2B5EF4-FFF2-40B4-BE49-F238E27FC236}">
                <a16:creationId xmlns:a16="http://schemas.microsoft.com/office/drawing/2014/main" id="{9AA481B8-3E50-4B12-A29F-1F172D1F16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FF8B41-5D65-44A9-9D3D-7034495858FE}"/>
              </a:ext>
            </a:extLst>
          </p:cNvPr>
          <p:cNvSpPr>
            <a:spLocks noGrp="1"/>
          </p:cNvSpPr>
          <p:nvPr>
            <p:ph type="sldNum" sz="quarter" idx="12"/>
          </p:nvPr>
        </p:nvSpPr>
        <p:spPr/>
        <p:txBody>
          <a:bodyPr/>
          <a:lstStyle/>
          <a:p>
            <a:fld id="{7450B484-2A03-449D-88B7-56DC3FFA18F0}" type="slidenum">
              <a:rPr lang="en-US" smtClean="0"/>
              <a:t>‹#›</a:t>
            </a:fld>
            <a:endParaRPr lang="en-US"/>
          </a:p>
        </p:txBody>
      </p:sp>
    </p:spTree>
    <p:extLst>
      <p:ext uri="{BB962C8B-B14F-4D97-AF65-F5344CB8AC3E}">
        <p14:creationId xmlns:p14="http://schemas.microsoft.com/office/powerpoint/2010/main" val="5501722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06BCE-2928-4E70-AC1A-55EA48649E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CF8366-6E1F-4315-A33F-6556DF1072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EB6DE3-97FD-4935-9295-731CA4265A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4F21F54-E38C-4756-BB1C-2E317DE6D9EA}"/>
              </a:ext>
            </a:extLst>
          </p:cNvPr>
          <p:cNvSpPr>
            <a:spLocks noGrp="1"/>
          </p:cNvSpPr>
          <p:nvPr>
            <p:ph type="dt" sz="half" idx="10"/>
          </p:nvPr>
        </p:nvSpPr>
        <p:spPr/>
        <p:txBody>
          <a:bodyPr/>
          <a:lstStyle/>
          <a:p>
            <a:fld id="{728E45E8-7CE0-4B7B-956A-563CB6A0B305}" type="datetimeFigureOut">
              <a:rPr lang="en-US" smtClean="0"/>
              <a:t>3/29/2018</a:t>
            </a:fld>
            <a:endParaRPr lang="en-US"/>
          </a:p>
        </p:txBody>
      </p:sp>
      <p:sp>
        <p:nvSpPr>
          <p:cNvPr id="6" name="Footer Placeholder 5">
            <a:extLst>
              <a:ext uri="{FF2B5EF4-FFF2-40B4-BE49-F238E27FC236}">
                <a16:creationId xmlns:a16="http://schemas.microsoft.com/office/drawing/2014/main" id="{60461596-DA9A-4BF5-85F6-60D0E4F803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D72C97-2579-4968-8671-E501B784A5B6}"/>
              </a:ext>
            </a:extLst>
          </p:cNvPr>
          <p:cNvSpPr>
            <a:spLocks noGrp="1"/>
          </p:cNvSpPr>
          <p:nvPr>
            <p:ph type="sldNum" sz="quarter" idx="12"/>
          </p:nvPr>
        </p:nvSpPr>
        <p:spPr/>
        <p:txBody>
          <a:bodyPr/>
          <a:lstStyle/>
          <a:p>
            <a:fld id="{7450B484-2A03-449D-88B7-56DC3FFA18F0}" type="slidenum">
              <a:rPr lang="en-US" smtClean="0"/>
              <a:t>‹#›</a:t>
            </a:fld>
            <a:endParaRPr lang="en-US"/>
          </a:p>
        </p:txBody>
      </p:sp>
    </p:spTree>
    <p:extLst>
      <p:ext uri="{BB962C8B-B14F-4D97-AF65-F5344CB8AC3E}">
        <p14:creationId xmlns:p14="http://schemas.microsoft.com/office/powerpoint/2010/main" val="279240227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AD47-BE92-4708-A8F9-B6B911651F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798924-EE94-42BD-9049-88A53D2849A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24187-9BE4-4016-994C-4E7362D7F9A3}"/>
              </a:ext>
            </a:extLst>
          </p:cNvPr>
          <p:cNvSpPr>
            <a:spLocks noGrp="1"/>
          </p:cNvSpPr>
          <p:nvPr>
            <p:ph type="dt" sz="half" idx="10"/>
          </p:nvPr>
        </p:nvSpPr>
        <p:spPr/>
        <p:txBody>
          <a:bodyPr/>
          <a:lstStyle/>
          <a:p>
            <a:fld id="{728E45E8-7CE0-4B7B-956A-563CB6A0B305}" type="datetimeFigureOut">
              <a:rPr lang="en-US" smtClean="0"/>
              <a:t>3/29/2018</a:t>
            </a:fld>
            <a:endParaRPr lang="en-US"/>
          </a:p>
        </p:txBody>
      </p:sp>
      <p:sp>
        <p:nvSpPr>
          <p:cNvPr id="5" name="Footer Placeholder 4">
            <a:extLst>
              <a:ext uri="{FF2B5EF4-FFF2-40B4-BE49-F238E27FC236}">
                <a16:creationId xmlns:a16="http://schemas.microsoft.com/office/drawing/2014/main" id="{99019DD0-9212-49E5-ACB2-EDE54E36A9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338F4-6F7A-4B18-A3BE-E61C91729934}"/>
              </a:ext>
            </a:extLst>
          </p:cNvPr>
          <p:cNvSpPr>
            <a:spLocks noGrp="1"/>
          </p:cNvSpPr>
          <p:nvPr>
            <p:ph type="sldNum" sz="quarter" idx="12"/>
          </p:nvPr>
        </p:nvSpPr>
        <p:spPr/>
        <p:txBody>
          <a:bodyPr/>
          <a:lstStyle/>
          <a:p>
            <a:fld id="{7450B484-2A03-449D-88B7-56DC3FFA18F0}" type="slidenum">
              <a:rPr lang="en-US" smtClean="0"/>
              <a:t>‹#›</a:t>
            </a:fld>
            <a:endParaRPr lang="en-US"/>
          </a:p>
        </p:txBody>
      </p:sp>
    </p:spTree>
    <p:extLst>
      <p:ext uri="{BB962C8B-B14F-4D97-AF65-F5344CB8AC3E}">
        <p14:creationId xmlns:p14="http://schemas.microsoft.com/office/powerpoint/2010/main" val="15586013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8C2984-87CF-458D-8402-23BB07EB64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3D68E6-1E27-45DE-9621-659BDEAC92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E7403C-E54A-483A-BA46-CBD2E7A360A9}"/>
              </a:ext>
            </a:extLst>
          </p:cNvPr>
          <p:cNvSpPr>
            <a:spLocks noGrp="1"/>
          </p:cNvSpPr>
          <p:nvPr>
            <p:ph type="dt" sz="half" idx="10"/>
          </p:nvPr>
        </p:nvSpPr>
        <p:spPr/>
        <p:txBody>
          <a:bodyPr/>
          <a:lstStyle/>
          <a:p>
            <a:fld id="{728E45E8-7CE0-4B7B-956A-563CB6A0B305}" type="datetimeFigureOut">
              <a:rPr lang="en-US" smtClean="0"/>
              <a:t>3/29/2018</a:t>
            </a:fld>
            <a:endParaRPr lang="en-US"/>
          </a:p>
        </p:txBody>
      </p:sp>
      <p:sp>
        <p:nvSpPr>
          <p:cNvPr id="5" name="Footer Placeholder 4">
            <a:extLst>
              <a:ext uri="{FF2B5EF4-FFF2-40B4-BE49-F238E27FC236}">
                <a16:creationId xmlns:a16="http://schemas.microsoft.com/office/drawing/2014/main" id="{3E6C682C-8062-402D-8BEC-2368416CC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988F35-A14E-4B65-8819-B91DED9005C3}"/>
              </a:ext>
            </a:extLst>
          </p:cNvPr>
          <p:cNvSpPr>
            <a:spLocks noGrp="1"/>
          </p:cNvSpPr>
          <p:nvPr>
            <p:ph type="sldNum" sz="quarter" idx="12"/>
          </p:nvPr>
        </p:nvSpPr>
        <p:spPr/>
        <p:txBody>
          <a:bodyPr/>
          <a:lstStyle/>
          <a:p>
            <a:fld id="{7450B484-2A03-449D-88B7-56DC3FFA18F0}" type="slidenum">
              <a:rPr lang="en-US" smtClean="0"/>
              <a:t>‹#›</a:t>
            </a:fld>
            <a:endParaRPr lang="en-US"/>
          </a:p>
        </p:txBody>
      </p:sp>
    </p:spTree>
    <p:extLst>
      <p:ext uri="{BB962C8B-B14F-4D97-AF65-F5344CB8AC3E}">
        <p14:creationId xmlns:p14="http://schemas.microsoft.com/office/powerpoint/2010/main" val="363119376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6" name="Oval 5"/>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200568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C2F0B0-88AF-45E8-85D1-04A0852B5C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E07A5F-1D14-4A93-B2CD-8BF432988C1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FA6DE5-832F-4473-8DEB-52F43DDD09B7}"/>
              </a:ext>
            </a:extLst>
          </p:cNvPr>
          <p:cNvSpPr>
            <a:spLocks noGrp="1"/>
          </p:cNvSpPr>
          <p:nvPr>
            <p:ph type="dt" sz="half" idx="10"/>
          </p:nvPr>
        </p:nvSpPr>
        <p:spPr/>
        <p:txBody>
          <a:bodyPr/>
          <a:lstStyle/>
          <a:p>
            <a:fld id="{4172F6EB-7C11-48E1-AB66-313E9F7C6DA2}" type="datetimeFigureOut">
              <a:rPr lang="en-US" smtClean="0"/>
              <a:t>3/29/2018</a:t>
            </a:fld>
            <a:endParaRPr lang="en-US"/>
          </a:p>
        </p:txBody>
      </p:sp>
      <p:sp>
        <p:nvSpPr>
          <p:cNvPr id="5" name="Footer Placeholder 4">
            <a:extLst>
              <a:ext uri="{FF2B5EF4-FFF2-40B4-BE49-F238E27FC236}">
                <a16:creationId xmlns:a16="http://schemas.microsoft.com/office/drawing/2014/main" id="{D44EC2B9-D3DB-463D-8F92-75157C359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5F2AAA-2509-47D0-9FFF-0F48482E2593}"/>
              </a:ext>
            </a:extLst>
          </p:cNvPr>
          <p:cNvSpPr>
            <a:spLocks noGrp="1"/>
          </p:cNvSpPr>
          <p:nvPr>
            <p:ph type="sldNum" sz="quarter" idx="12"/>
          </p:nvPr>
        </p:nvSpPr>
        <p:spPr/>
        <p:txBody>
          <a:bodyPr/>
          <a:lstStyle/>
          <a:p>
            <a:fld id="{96350125-B981-4BC3-96CA-C931277D9D4F}" type="slidenum">
              <a:rPr lang="en-US" smtClean="0"/>
              <a:t>‹#›</a:t>
            </a:fld>
            <a:endParaRPr lang="en-US"/>
          </a:p>
        </p:txBody>
      </p:sp>
    </p:spTree>
    <p:extLst>
      <p:ext uri="{BB962C8B-B14F-4D97-AF65-F5344CB8AC3E}">
        <p14:creationId xmlns:p14="http://schemas.microsoft.com/office/powerpoint/2010/main" val="2222017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6" name="Oval 5"/>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65263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31196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Free Blank With Footer">
    <p:spTree>
      <p:nvGrpSpPr>
        <p:cNvPr id="1" name=""/>
        <p:cNvGrpSpPr/>
        <p:nvPr/>
      </p:nvGrpSpPr>
      <p:grpSpPr>
        <a:xfrm>
          <a:off x="0" y="0"/>
          <a:ext cx="0" cy="0"/>
          <a:chOff x="0" y="0"/>
          <a:chExt cx="0" cy="0"/>
        </a:xfrm>
      </p:grpSpPr>
      <p:sp>
        <p:nvSpPr>
          <p:cNvPr id="6" name="Oval 5"/>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966984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Pic">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0" y="1"/>
            <a:ext cx="12192000" cy="6857999"/>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5650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00">
    <p:spTree>
      <p:nvGrpSpPr>
        <p:cNvPr id="1" name=""/>
        <p:cNvGrpSpPr/>
        <p:nvPr/>
      </p:nvGrpSpPr>
      <p:grpSpPr>
        <a:xfrm>
          <a:off x="0" y="0"/>
          <a:ext cx="0" cy="0"/>
          <a:chOff x="0" y="0"/>
          <a:chExt cx="0" cy="0"/>
        </a:xfrm>
      </p:grpSpPr>
      <p:sp>
        <p:nvSpPr>
          <p:cNvPr id="18" name="Down Arrow Callout 17"/>
          <p:cNvSpPr/>
          <p:nvPr userDrawn="1"/>
        </p:nvSpPr>
        <p:spPr bwMode="auto">
          <a:xfrm>
            <a:off x="0" y="0"/>
            <a:ext cx="12192000" cy="3372155"/>
          </a:xfrm>
          <a:prstGeom prst="downArrowCallout">
            <a:avLst>
              <a:gd name="adj1" fmla="val 32676"/>
              <a:gd name="adj2" fmla="val 14109"/>
              <a:gd name="adj3" fmla="val 10498"/>
              <a:gd name="adj4" fmla="val 92638"/>
            </a:avLst>
          </a:prstGeom>
          <a:solidFill>
            <a:schemeClr val="accent1"/>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p>
        </p:txBody>
      </p:sp>
      <p:sp>
        <p:nvSpPr>
          <p:cNvPr id="21" name="Picture Placeholder 7"/>
          <p:cNvSpPr>
            <a:spLocks noGrp="1"/>
          </p:cNvSpPr>
          <p:nvPr>
            <p:ph type="pic" sz="quarter" idx="10" hasCustomPrompt="1"/>
          </p:nvPr>
        </p:nvSpPr>
        <p:spPr>
          <a:xfrm>
            <a:off x="4999170" y="622368"/>
            <a:ext cx="2193661" cy="2193005"/>
          </a:xfrm>
          <a:prstGeom prst="ellipse">
            <a:avLst/>
          </a:prstGeom>
          <a:ln w="28575">
            <a:solidFill>
              <a:schemeClr val="accent1">
                <a:lumMod val="75000"/>
              </a:schemeClr>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6" name="Oval 5"/>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213635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1" name="Oval 10"/>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8260208" y="1893005"/>
            <a:ext cx="3926352" cy="3710692"/>
          </a:xfrm>
          <a:prstGeom prst="downArrowCallout">
            <a:avLst>
              <a:gd name="adj1" fmla="val 15850"/>
              <a:gd name="adj2" fmla="val 3818"/>
              <a:gd name="adj3" fmla="val 3117"/>
              <a:gd name="adj4" fmla="val 96883"/>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721" y="1893005"/>
            <a:ext cx="3868529" cy="3710692"/>
          </a:xfrm>
          <a:prstGeom prst="downArrowCallout">
            <a:avLst>
              <a:gd name="adj1" fmla="val 25000"/>
              <a:gd name="adj2" fmla="val 6698"/>
              <a:gd name="adj3" fmla="val 4369"/>
              <a:gd name="adj4" fmla="val 95631"/>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7" name="Down Arrow Callout 16"/>
          <p:cNvSpPr/>
          <p:nvPr userDrawn="1"/>
        </p:nvSpPr>
        <p:spPr>
          <a:xfrm>
            <a:off x="3871250" y="1893005"/>
            <a:ext cx="4388959" cy="3710692"/>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415897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p:bldP spid="16" grpId="0" animBg="1"/>
      <p:bldP spid="17"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ter0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1" name="Oval 10"/>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886069" y="1662388"/>
            <a:ext cx="2472192" cy="4301321"/>
          </a:xfrm>
          <a:prstGeom prst="downArrowCallout">
            <a:avLst>
              <a:gd name="adj1" fmla="val 17910"/>
              <a:gd name="adj2" fmla="val 8955"/>
              <a:gd name="adj3" fmla="val 6884"/>
              <a:gd name="adj4" fmla="val 96043"/>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19" name="Picture Placeholder 7"/>
          <p:cNvSpPr>
            <a:spLocks noGrp="1"/>
          </p:cNvSpPr>
          <p:nvPr>
            <p:ph type="pic" sz="quarter" idx="13" hasCustomPrompt="1"/>
          </p:nvPr>
        </p:nvSpPr>
        <p:spPr>
          <a:xfrm>
            <a:off x="8846843" y="1662388"/>
            <a:ext cx="2472192" cy="4301321"/>
          </a:xfrm>
          <a:prstGeom prst="downArrowCallout">
            <a:avLst>
              <a:gd name="adj1" fmla="val 17910"/>
              <a:gd name="adj2" fmla="val 8955"/>
              <a:gd name="adj3" fmla="val 6884"/>
              <a:gd name="adj4" fmla="val 96043"/>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62642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p:bldP spid="19"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ter0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1" name="Oval 10"/>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886069" y="1662388"/>
            <a:ext cx="2472192" cy="4301321"/>
          </a:xfrm>
          <a:prstGeom prst="downArrowCallout">
            <a:avLst>
              <a:gd name="adj1" fmla="val 17910"/>
              <a:gd name="adj2" fmla="val 8955"/>
              <a:gd name="adj3" fmla="val 6884"/>
              <a:gd name="adj4" fmla="val 96043"/>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82528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D6FA-5956-4E51-AAB0-A15D823870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F37236-6AF0-43E3-9DDB-F81F92412F9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B0B650-51BB-4178-801C-116B733E82C8}"/>
              </a:ext>
            </a:extLst>
          </p:cNvPr>
          <p:cNvSpPr>
            <a:spLocks noGrp="1"/>
          </p:cNvSpPr>
          <p:nvPr>
            <p:ph type="dt" sz="half" idx="10"/>
          </p:nvPr>
        </p:nvSpPr>
        <p:spPr/>
        <p:txBody>
          <a:bodyPr/>
          <a:lstStyle/>
          <a:p>
            <a:fld id="{4172F6EB-7C11-48E1-AB66-313E9F7C6DA2}" type="datetimeFigureOut">
              <a:rPr lang="en-US" smtClean="0"/>
              <a:t>3/29/2018</a:t>
            </a:fld>
            <a:endParaRPr lang="en-US"/>
          </a:p>
        </p:txBody>
      </p:sp>
      <p:sp>
        <p:nvSpPr>
          <p:cNvPr id="5" name="Footer Placeholder 4">
            <a:extLst>
              <a:ext uri="{FF2B5EF4-FFF2-40B4-BE49-F238E27FC236}">
                <a16:creationId xmlns:a16="http://schemas.microsoft.com/office/drawing/2014/main" id="{A50F6D2F-0D09-4B9F-8E03-AF2022D35E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AE0114-F588-4448-A06F-6A1030A704A1}"/>
              </a:ext>
            </a:extLst>
          </p:cNvPr>
          <p:cNvSpPr>
            <a:spLocks noGrp="1"/>
          </p:cNvSpPr>
          <p:nvPr>
            <p:ph type="sldNum" sz="quarter" idx="12"/>
          </p:nvPr>
        </p:nvSpPr>
        <p:spPr/>
        <p:txBody>
          <a:bodyPr/>
          <a:lstStyle/>
          <a:p>
            <a:fld id="{96350125-B981-4BC3-96CA-C931277D9D4F}" type="slidenum">
              <a:rPr lang="en-US" smtClean="0"/>
              <a:t>‹#›</a:t>
            </a:fld>
            <a:endParaRPr lang="en-US"/>
          </a:p>
        </p:txBody>
      </p:sp>
    </p:spTree>
    <p:extLst>
      <p:ext uri="{BB962C8B-B14F-4D97-AF65-F5344CB8AC3E}">
        <p14:creationId xmlns:p14="http://schemas.microsoft.com/office/powerpoint/2010/main" val="13564935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01">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1157321" y="4002003"/>
            <a:ext cx="1895355" cy="508973"/>
          </a:xfrm>
          <a:prstGeom prst="rect">
            <a:avLst/>
          </a:prstGeom>
        </p:spPr>
        <p:txBody>
          <a:bodyPr wrap="square" lIns="0" tIns="0" rIns="0" bIns="0" anchor="t">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1" name="Picture Placeholder 7"/>
          <p:cNvSpPr>
            <a:spLocks noGrp="1"/>
          </p:cNvSpPr>
          <p:nvPr>
            <p:ph type="pic" sz="quarter" idx="10" hasCustomPrompt="1"/>
          </p:nvPr>
        </p:nvSpPr>
        <p:spPr>
          <a:xfrm>
            <a:off x="1157321" y="1963502"/>
            <a:ext cx="1895355" cy="1894789"/>
          </a:xfrm>
          <a:prstGeom prst="ellipse">
            <a:avLst/>
          </a:prstGeom>
          <a:ln w="28575">
            <a:solidFill>
              <a:schemeClr val="accent1"/>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32" name="Text Placeholder 3"/>
          <p:cNvSpPr>
            <a:spLocks noGrp="1"/>
          </p:cNvSpPr>
          <p:nvPr>
            <p:ph type="body" sz="half" idx="15"/>
          </p:nvPr>
        </p:nvSpPr>
        <p:spPr>
          <a:xfrm>
            <a:off x="969558" y="4552559"/>
            <a:ext cx="2270884" cy="1231107"/>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33" name="Text Placeholder 3"/>
          <p:cNvSpPr>
            <a:spLocks noGrp="1"/>
          </p:cNvSpPr>
          <p:nvPr>
            <p:ph type="body" sz="half" idx="17"/>
          </p:nvPr>
        </p:nvSpPr>
        <p:spPr>
          <a:xfrm>
            <a:off x="3763524" y="4002003"/>
            <a:ext cx="1895355" cy="508973"/>
          </a:xfrm>
          <a:prstGeom prst="rect">
            <a:avLst/>
          </a:prstGeom>
        </p:spPr>
        <p:txBody>
          <a:bodyPr wrap="square" lIns="0" tIns="0" rIns="0" bIns="0" anchor="t">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4" name="Picture Placeholder 7"/>
          <p:cNvSpPr>
            <a:spLocks noGrp="1"/>
          </p:cNvSpPr>
          <p:nvPr>
            <p:ph type="pic" sz="quarter" idx="18" hasCustomPrompt="1"/>
          </p:nvPr>
        </p:nvSpPr>
        <p:spPr>
          <a:xfrm>
            <a:off x="3763524" y="1963502"/>
            <a:ext cx="1895355" cy="1894789"/>
          </a:xfrm>
          <a:prstGeom prst="ellipse">
            <a:avLst/>
          </a:prstGeom>
          <a:ln w="28575">
            <a:solidFill>
              <a:schemeClr val="accent2"/>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3575761" y="4552559"/>
            <a:ext cx="2270884" cy="1231107"/>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36" name="Text Placeholder 3"/>
          <p:cNvSpPr>
            <a:spLocks noGrp="1"/>
          </p:cNvSpPr>
          <p:nvPr>
            <p:ph type="body" sz="half" idx="20"/>
          </p:nvPr>
        </p:nvSpPr>
        <p:spPr>
          <a:xfrm>
            <a:off x="6438789" y="4002003"/>
            <a:ext cx="1895355" cy="508973"/>
          </a:xfrm>
          <a:prstGeom prst="rect">
            <a:avLst/>
          </a:prstGeom>
        </p:spPr>
        <p:txBody>
          <a:bodyPr wrap="square" lIns="0" tIns="0" rIns="0" bIns="0" anchor="t">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7" name="Picture Placeholder 7"/>
          <p:cNvSpPr>
            <a:spLocks noGrp="1"/>
          </p:cNvSpPr>
          <p:nvPr>
            <p:ph type="pic" sz="quarter" idx="21" hasCustomPrompt="1"/>
          </p:nvPr>
        </p:nvSpPr>
        <p:spPr>
          <a:xfrm>
            <a:off x="6438789" y="1963502"/>
            <a:ext cx="1895355" cy="1894789"/>
          </a:xfrm>
          <a:prstGeom prst="ellipse">
            <a:avLst/>
          </a:prstGeom>
          <a:ln w="28575">
            <a:solidFill>
              <a:schemeClr val="accent3"/>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38" name="Text Placeholder 3"/>
          <p:cNvSpPr>
            <a:spLocks noGrp="1"/>
          </p:cNvSpPr>
          <p:nvPr>
            <p:ph type="body" sz="half" idx="22"/>
          </p:nvPr>
        </p:nvSpPr>
        <p:spPr>
          <a:xfrm>
            <a:off x="6251026" y="4552559"/>
            <a:ext cx="2270884" cy="1231107"/>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39" name="Text Placeholder 3"/>
          <p:cNvSpPr>
            <a:spLocks noGrp="1"/>
          </p:cNvSpPr>
          <p:nvPr>
            <p:ph type="body" sz="half" idx="23"/>
          </p:nvPr>
        </p:nvSpPr>
        <p:spPr>
          <a:xfrm>
            <a:off x="9113800" y="4002003"/>
            <a:ext cx="1895355" cy="508973"/>
          </a:xfrm>
          <a:prstGeom prst="rect">
            <a:avLst/>
          </a:prstGeom>
        </p:spPr>
        <p:txBody>
          <a:bodyPr wrap="square" lIns="0" tIns="0" rIns="0" bIns="0" anchor="t">
            <a:noAutofit/>
          </a:bodyPr>
          <a:lstStyle>
            <a:lvl1pPr marL="0" indent="0" algn="ctr">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40" name="Picture Placeholder 7"/>
          <p:cNvSpPr>
            <a:spLocks noGrp="1"/>
          </p:cNvSpPr>
          <p:nvPr>
            <p:ph type="pic" sz="quarter" idx="24" hasCustomPrompt="1"/>
          </p:nvPr>
        </p:nvSpPr>
        <p:spPr>
          <a:xfrm>
            <a:off x="9113800" y="1963502"/>
            <a:ext cx="1895355" cy="1894789"/>
          </a:xfrm>
          <a:prstGeom prst="ellipse">
            <a:avLst/>
          </a:prstGeom>
          <a:ln w="28575">
            <a:solidFill>
              <a:schemeClr val="accent4"/>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41" name="Text Placeholder 3"/>
          <p:cNvSpPr>
            <a:spLocks noGrp="1"/>
          </p:cNvSpPr>
          <p:nvPr>
            <p:ph type="body" sz="half" idx="25"/>
          </p:nvPr>
        </p:nvSpPr>
        <p:spPr>
          <a:xfrm>
            <a:off x="8926037" y="4552559"/>
            <a:ext cx="2270884" cy="1231107"/>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8" name="Oval 17"/>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59646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wipe(down)">
                                      <p:cBhvr>
                                        <p:cTn id="21" dur="500"/>
                                        <p:tgtEl>
                                          <p:spTgt spid="30">
                                            <p:txEl>
                                              <p:pRg st="0" end="0"/>
                                            </p:txEl>
                                          </p:spTgt>
                                        </p:tgtEl>
                                      </p:cBhvr>
                                    </p:animEffect>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32">
                                            <p:txEl>
                                              <p:pRg st="0" end="0"/>
                                            </p:txEl>
                                          </p:spTgt>
                                        </p:tgtEl>
                                        <p:attrNameLst>
                                          <p:attrName>style.visibility</p:attrName>
                                        </p:attrNameLst>
                                      </p:cBhvr>
                                      <p:to>
                                        <p:strVal val="visible"/>
                                      </p:to>
                                    </p:set>
                                    <p:anim calcmode="lin" valueType="num">
                                      <p:cBhvr additive="base">
                                        <p:cTn id="2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53" presetClass="entr" presetSubtype="0"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33">
                                            <p:txEl>
                                              <p:pRg st="0" end="0"/>
                                            </p:txEl>
                                          </p:spTgt>
                                        </p:tgtEl>
                                        <p:attrNameLst>
                                          <p:attrName>style.visibility</p:attrName>
                                        </p:attrNameLst>
                                      </p:cBhvr>
                                      <p:to>
                                        <p:strVal val="visible"/>
                                      </p:to>
                                    </p:set>
                                    <p:animEffect transition="in" filter="wipe(down)">
                                      <p:cBhvr>
                                        <p:cTn id="36" dur="500"/>
                                        <p:tgtEl>
                                          <p:spTgt spid="33">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35">
                                            <p:txEl>
                                              <p:pRg st="0" end="0"/>
                                            </p:txEl>
                                          </p:spTgt>
                                        </p:tgtEl>
                                        <p:attrNameLst>
                                          <p:attrName>style.visibility</p:attrName>
                                        </p:attrNameLst>
                                      </p:cBhvr>
                                      <p:to>
                                        <p:strVal val="visible"/>
                                      </p:to>
                                    </p:set>
                                    <p:anim calcmode="lin" valueType="num">
                                      <p:cBhvr additive="base">
                                        <p:cTn id="40"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p:cTn id="45" dur="500" fill="hold"/>
                                        <p:tgtEl>
                                          <p:spTgt spid="37"/>
                                        </p:tgtEl>
                                        <p:attrNameLst>
                                          <p:attrName>ppt_w</p:attrName>
                                        </p:attrNameLst>
                                      </p:cBhvr>
                                      <p:tavLst>
                                        <p:tav tm="0">
                                          <p:val>
                                            <p:fltVal val="0"/>
                                          </p:val>
                                        </p:tav>
                                        <p:tav tm="100000">
                                          <p:val>
                                            <p:strVal val="#ppt_w"/>
                                          </p:val>
                                        </p:tav>
                                      </p:tavLst>
                                    </p:anim>
                                    <p:anim calcmode="lin" valueType="num">
                                      <p:cBhvr>
                                        <p:cTn id="46" dur="500" fill="hold"/>
                                        <p:tgtEl>
                                          <p:spTgt spid="37"/>
                                        </p:tgtEl>
                                        <p:attrNameLst>
                                          <p:attrName>ppt_h</p:attrName>
                                        </p:attrNameLst>
                                      </p:cBhvr>
                                      <p:tavLst>
                                        <p:tav tm="0">
                                          <p:val>
                                            <p:fltVal val="0"/>
                                          </p:val>
                                        </p:tav>
                                        <p:tav tm="100000">
                                          <p:val>
                                            <p:strVal val="#ppt_h"/>
                                          </p:val>
                                        </p:tav>
                                      </p:tavLst>
                                    </p:anim>
                                    <p:animEffect transition="in" filter="fade">
                                      <p:cBhvr>
                                        <p:cTn id="47" dur="500"/>
                                        <p:tgtEl>
                                          <p:spTgt spid="37"/>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36">
                                            <p:txEl>
                                              <p:pRg st="0" end="0"/>
                                            </p:txEl>
                                          </p:spTgt>
                                        </p:tgtEl>
                                        <p:attrNameLst>
                                          <p:attrName>style.visibility</p:attrName>
                                        </p:attrNameLst>
                                      </p:cBhvr>
                                      <p:to>
                                        <p:strVal val="visible"/>
                                      </p:to>
                                    </p:set>
                                    <p:animEffect transition="in" filter="wipe(down)">
                                      <p:cBhvr>
                                        <p:cTn id="51" dur="500"/>
                                        <p:tgtEl>
                                          <p:spTgt spid="36">
                                            <p:txEl>
                                              <p:pRg st="0" end="0"/>
                                            </p:txEl>
                                          </p:spTgt>
                                        </p:tgtEl>
                                      </p:cBhvr>
                                    </p:animEffect>
                                  </p:childTnLst>
                                </p:cTn>
                              </p:par>
                            </p:childTnLst>
                          </p:cTn>
                        </p:par>
                        <p:par>
                          <p:cTn id="52" fill="hold">
                            <p:stCondLst>
                              <p:cond delay="5000"/>
                            </p:stCondLst>
                            <p:childTnLst>
                              <p:par>
                                <p:cTn id="53" presetID="2" presetClass="entr" presetSubtype="4" accel="50000" decel="50000" fill="hold" grpId="0" nodeType="afterEffect" nodePh="1">
                                  <p:stCondLst>
                                    <p:cond delay="0"/>
                                  </p:stCondLst>
                                  <p:endCondLst>
                                    <p:cond evt="begin" delay="0">
                                      <p:tn val="53"/>
                                    </p:cond>
                                  </p:endCondLst>
                                  <p:childTnLst>
                                    <p:set>
                                      <p:cBhvr>
                                        <p:cTn id="54" dur="1" fill="hold">
                                          <p:stCondLst>
                                            <p:cond delay="0"/>
                                          </p:stCondLst>
                                        </p:cTn>
                                        <p:tgtEl>
                                          <p:spTgt spid="38">
                                            <p:txEl>
                                              <p:pRg st="0" end="0"/>
                                            </p:txEl>
                                          </p:spTgt>
                                        </p:tgtEl>
                                        <p:attrNameLst>
                                          <p:attrName>style.visibility</p:attrName>
                                        </p:attrNameLst>
                                      </p:cBhvr>
                                      <p:to>
                                        <p:strVal val="visible"/>
                                      </p:to>
                                    </p:set>
                                    <p:anim calcmode="lin" valueType="num">
                                      <p:cBhvr additive="base">
                                        <p:cTn id="55"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53" presetClass="entr" presetSubtype="0" fill="hold" grpId="0" nodeType="after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p:cTn id="60" dur="500" fill="hold"/>
                                        <p:tgtEl>
                                          <p:spTgt spid="40"/>
                                        </p:tgtEl>
                                        <p:attrNameLst>
                                          <p:attrName>ppt_w</p:attrName>
                                        </p:attrNameLst>
                                      </p:cBhvr>
                                      <p:tavLst>
                                        <p:tav tm="0">
                                          <p:val>
                                            <p:fltVal val="0"/>
                                          </p:val>
                                        </p:tav>
                                        <p:tav tm="100000">
                                          <p:val>
                                            <p:strVal val="#ppt_w"/>
                                          </p:val>
                                        </p:tav>
                                      </p:tavLst>
                                    </p:anim>
                                    <p:anim calcmode="lin" valueType="num">
                                      <p:cBhvr>
                                        <p:cTn id="61" dur="500" fill="hold"/>
                                        <p:tgtEl>
                                          <p:spTgt spid="40"/>
                                        </p:tgtEl>
                                        <p:attrNameLst>
                                          <p:attrName>ppt_h</p:attrName>
                                        </p:attrNameLst>
                                      </p:cBhvr>
                                      <p:tavLst>
                                        <p:tav tm="0">
                                          <p:val>
                                            <p:fltVal val="0"/>
                                          </p:val>
                                        </p:tav>
                                        <p:tav tm="100000">
                                          <p:val>
                                            <p:strVal val="#ppt_h"/>
                                          </p:val>
                                        </p:tav>
                                      </p:tavLst>
                                    </p:anim>
                                    <p:animEffect transition="in" filter="fade">
                                      <p:cBhvr>
                                        <p:cTn id="62" dur="500"/>
                                        <p:tgtEl>
                                          <p:spTgt spid="40"/>
                                        </p:tgtEl>
                                      </p:cBhvr>
                                    </p:animEffect>
                                  </p:childTnLst>
                                </p:cTn>
                              </p:par>
                            </p:childTnLst>
                          </p:cTn>
                        </p:par>
                        <p:par>
                          <p:cTn id="63" fill="hold">
                            <p:stCondLst>
                              <p:cond delay="60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39">
                                            <p:txEl>
                                              <p:pRg st="0" end="0"/>
                                            </p:txEl>
                                          </p:spTgt>
                                        </p:tgtEl>
                                        <p:attrNameLst>
                                          <p:attrName>style.visibility</p:attrName>
                                        </p:attrNameLst>
                                      </p:cBhvr>
                                      <p:to>
                                        <p:strVal val="visible"/>
                                      </p:to>
                                    </p:set>
                                    <p:animEffect transition="in" filter="wipe(down)">
                                      <p:cBhvr>
                                        <p:cTn id="66" dur="500"/>
                                        <p:tgtEl>
                                          <p:spTgt spid="39">
                                            <p:txEl>
                                              <p:pRg st="0" end="0"/>
                                            </p:txEl>
                                          </p:spTgt>
                                        </p:tgtEl>
                                      </p:cBhvr>
                                    </p:animEffect>
                                  </p:childTnLst>
                                </p:cTn>
                              </p:par>
                            </p:childTnLst>
                          </p:cTn>
                        </p:par>
                        <p:par>
                          <p:cTn id="67" fill="hold">
                            <p:stCondLst>
                              <p:cond delay="6500"/>
                            </p:stCondLst>
                            <p:childTnLst>
                              <p:par>
                                <p:cTn id="68" presetID="2" presetClass="entr" presetSubtype="4" accel="50000" decel="50000" fill="hold" grpId="0" nodeType="afterEffect" nodePh="1">
                                  <p:stCondLst>
                                    <p:cond delay="0"/>
                                  </p:stCondLst>
                                  <p:endCondLst>
                                    <p:cond evt="begin" delay="0">
                                      <p:tn val="68"/>
                                    </p:cond>
                                  </p:endCondLst>
                                  <p:childTnLst>
                                    <p:set>
                                      <p:cBhvr>
                                        <p:cTn id="69" dur="1" fill="hold">
                                          <p:stCondLst>
                                            <p:cond delay="0"/>
                                          </p:stCondLst>
                                        </p:cTn>
                                        <p:tgtEl>
                                          <p:spTgt spid="41">
                                            <p:txEl>
                                              <p:pRg st="0" end="0"/>
                                            </p:txEl>
                                          </p:spTgt>
                                        </p:tgtEl>
                                        <p:attrNameLst>
                                          <p:attrName>style.visibility</p:attrName>
                                        </p:attrNameLst>
                                      </p:cBhvr>
                                      <p:to>
                                        <p:strVal val="visible"/>
                                      </p:to>
                                    </p:set>
                                    <p:anim calcmode="lin" valueType="num">
                                      <p:cBhvr additive="base">
                                        <p:cTn id="70"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animBg="1"/>
      <p:bldP spid="3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down)">
                      <p:cBhvr>
                        <p:cTn dur="500"/>
                        <p:tgtEl>
                          <p:spTgt spid="36"/>
                        </p:tgtEl>
                      </p:cBhvr>
                    </p:animEffect>
                  </p:childTnLst>
                </p:cTn>
              </p:par>
            </p:tnLst>
          </p:tmpl>
        </p:tmplLst>
      </p:bldP>
      <p:bldP spid="37" grpId="0" animBg="1"/>
      <p:bldP spid="3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down)">
                      <p:cBhvr>
                        <p:cTn dur="500"/>
                        <p:tgtEl>
                          <p:spTgt spid="39"/>
                        </p:tgtEl>
                      </p:cBhvr>
                    </p:animEffect>
                  </p:childTnLst>
                </p:cTn>
              </p:par>
            </p:tnLst>
          </p:tmpl>
        </p:tmplLst>
      </p:bldP>
      <p:bldP spid="40" grpId="0" animBg="1"/>
      <p:bldP spid="4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eam02">
    <p:spTree>
      <p:nvGrpSpPr>
        <p:cNvPr id="1" name=""/>
        <p:cNvGrpSpPr/>
        <p:nvPr/>
      </p:nvGrpSpPr>
      <p:grpSpPr>
        <a:xfrm>
          <a:off x="0" y="0"/>
          <a:ext cx="0" cy="0"/>
          <a:chOff x="0" y="0"/>
          <a:chExt cx="0" cy="0"/>
        </a:xfrm>
      </p:grpSpPr>
      <p:sp>
        <p:nvSpPr>
          <p:cNvPr id="40" name="Oval 39"/>
          <p:cNvSpPr/>
          <p:nvPr userDrawn="1"/>
        </p:nvSpPr>
        <p:spPr>
          <a:xfrm>
            <a:off x="1936802" y="2035606"/>
            <a:ext cx="3915359" cy="3915359"/>
          </a:xfrm>
          <a:prstGeom prst="ellipse">
            <a:avLst/>
          </a:prstGeom>
          <a:noFill/>
          <a:ln w="19050">
            <a:solidFill>
              <a:schemeClr val="tx2">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4"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4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7" name="Oval 26"/>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8"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
        <p:nvSpPr>
          <p:cNvPr id="59" name="Picture Placeholder 7"/>
          <p:cNvSpPr>
            <a:spLocks noGrp="1"/>
          </p:cNvSpPr>
          <p:nvPr>
            <p:ph type="pic" sz="quarter" idx="10" hasCustomPrompt="1"/>
          </p:nvPr>
        </p:nvSpPr>
        <p:spPr>
          <a:xfrm>
            <a:off x="1408759" y="3327601"/>
            <a:ext cx="1330252" cy="1329856"/>
          </a:xfrm>
          <a:prstGeom prst="ellipse">
            <a:avLst/>
          </a:prstGeom>
          <a:ln w="28575">
            <a:solidFill>
              <a:schemeClr val="accent1"/>
            </a:solidFill>
          </a:ln>
        </p:spPr>
        <p:txBody>
          <a:bodyPr bIns="91440" anchor="b"/>
          <a:lstStyle>
            <a:lvl1pPr algn="ctr">
              <a:buNone/>
              <a:defRPr sz="933">
                <a:solidFill>
                  <a:schemeClr val="tx1">
                    <a:lumMod val="50000"/>
                    <a:lumOff val="50000"/>
                  </a:schemeClr>
                </a:solidFill>
              </a:defRPr>
            </a:lvl1pPr>
          </a:lstStyle>
          <a:p>
            <a:r>
              <a:rPr lang="en-US" dirty="0"/>
              <a:t>Image Holder</a:t>
            </a:r>
          </a:p>
        </p:txBody>
      </p:sp>
      <p:sp>
        <p:nvSpPr>
          <p:cNvPr id="60" name="Picture Placeholder 7"/>
          <p:cNvSpPr>
            <a:spLocks noGrp="1"/>
          </p:cNvSpPr>
          <p:nvPr>
            <p:ph type="pic" sz="quarter" idx="13" hasCustomPrompt="1"/>
          </p:nvPr>
        </p:nvSpPr>
        <p:spPr>
          <a:xfrm>
            <a:off x="3251201" y="1499451"/>
            <a:ext cx="1330252" cy="1329856"/>
          </a:xfrm>
          <a:prstGeom prst="ellipse">
            <a:avLst/>
          </a:prstGeom>
          <a:ln w="28575">
            <a:solidFill>
              <a:schemeClr val="accent2"/>
            </a:solidFill>
          </a:ln>
        </p:spPr>
        <p:txBody>
          <a:bodyPr bIns="91440" anchor="b"/>
          <a:lstStyle>
            <a:lvl1pPr algn="ctr">
              <a:buNone/>
              <a:defRPr sz="933">
                <a:solidFill>
                  <a:schemeClr val="tx1">
                    <a:lumMod val="50000"/>
                    <a:lumOff val="50000"/>
                  </a:schemeClr>
                </a:solidFill>
              </a:defRPr>
            </a:lvl1pPr>
          </a:lstStyle>
          <a:p>
            <a:r>
              <a:rPr lang="en-US" dirty="0"/>
              <a:t>Image Holder</a:t>
            </a:r>
          </a:p>
        </p:txBody>
      </p:sp>
      <p:sp>
        <p:nvSpPr>
          <p:cNvPr id="61" name="Picture Placeholder 7"/>
          <p:cNvSpPr>
            <a:spLocks noGrp="1"/>
          </p:cNvSpPr>
          <p:nvPr>
            <p:ph type="pic" sz="quarter" idx="14" hasCustomPrompt="1"/>
          </p:nvPr>
        </p:nvSpPr>
        <p:spPr>
          <a:xfrm>
            <a:off x="5045690" y="3337761"/>
            <a:ext cx="1330252" cy="1329856"/>
          </a:xfrm>
          <a:prstGeom prst="ellipse">
            <a:avLst/>
          </a:prstGeom>
          <a:ln w="28575">
            <a:solidFill>
              <a:schemeClr val="accent3"/>
            </a:solidFill>
          </a:ln>
        </p:spPr>
        <p:txBody>
          <a:bodyPr bIns="91440" anchor="b"/>
          <a:lstStyle>
            <a:lvl1pPr algn="ctr">
              <a:buNone/>
              <a:defRPr sz="933">
                <a:solidFill>
                  <a:schemeClr val="tx1">
                    <a:lumMod val="50000"/>
                    <a:lumOff val="50000"/>
                  </a:schemeClr>
                </a:solidFill>
              </a:defRPr>
            </a:lvl1pPr>
          </a:lstStyle>
          <a:p>
            <a:r>
              <a:rPr lang="en-US" dirty="0"/>
              <a:t>Image Holder</a:t>
            </a:r>
          </a:p>
        </p:txBody>
      </p:sp>
      <p:sp>
        <p:nvSpPr>
          <p:cNvPr id="62" name="Picture Placeholder 7"/>
          <p:cNvSpPr>
            <a:spLocks noGrp="1"/>
          </p:cNvSpPr>
          <p:nvPr>
            <p:ph type="pic" sz="quarter" idx="15" hasCustomPrompt="1"/>
          </p:nvPr>
        </p:nvSpPr>
        <p:spPr>
          <a:xfrm>
            <a:off x="3229355" y="5147144"/>
            <a:ext cx="1330252" cy="1329856"/>
          </a:xfrm>
          <a:prstGeom prst="ellipse">
            <a:avLst/>
          </a:prstGeom>
          <a:ln w="28575">
            <a:solidFill>
              <a:schemeClr val="accent4"/>
            </a:solidFill>
          </a:ln>
        </p:spPr>
        <p:txBody>
          <a:bodyPr bIns="91440" anchor="b"/>
          <a:lstStyle>
            <a:lvl1pPr algn="ctr">
              <a:buNone/>
              <a:defRPr sz="933">
                <a:solidFill>
                  <a:schemeClr val="tx1">
                    <a:lumMod val="50000"/>
                    <a:lumOff val="50000"/>
                  </a:schemeClr>
                </a:solidFill>
              </a:defRPr>
            </a:lvl1pPr>
          </a:lstStyle>
          <a:p>
            <a:r>
              <a:rPr lang="en-US" dirty="0"/>
              <a:t>Image Holder</a:t>
            </a:r>
          </a:p>
        </p:txBody>
      </p:sp>
      <p:sp>
        <p:nvSpPr>
          <p:cNvPr id="63" name="Text Placeholder 3"/>
          <p:cNvSpPr>
            <a:spLocks noGrp="1"/>
          </p:cNvSpPr>
          <p:nvPr>
            <p:ph type="body" sz="half" idx="19"/>
          </p:nvPr>
        </p:nvSpPr>
        <p:spPr>
          <a:xfrm>
            <a:off x="542350" y="4737632"/>
            <a:ext cx="1552751" cy="508973"/>
          </a:xfrm>
          <a:prstGeom prst="rect">
            <a:avLst/>
          </a:prstGeom>
        </p:spPr>
        <p:txBody>
          <a:bodyPr wrap="square" lIns="0" tIns="0" rIns="0" bIns="0" anchor="t">
            <a:noAutofit/>
          </a:bodyPr>
          <a:lstStyle>
            <a:lvl1pPr marL="0" indent="0" algn="r" rtl="1">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64" name="Text Placeholder 3"/>
          <p:cNvSpPr>
            <a:spLocks noGrp="1"/>
          </p:cNvSpPr>
          <p:nvPr>
            <p:ph type="body" sz="half" idx="20"/>
          </p:nvPr>
        </p:nvSpPr>
        <p:spPr>
          <a:xfrm>
            <a:off x="1560425" y="5900182"/>
            <a:ext cx="1552751" cy="508973"/>
          </a:xfrm>
          <a:prstGeom prst="rect">
            <a:avLst/>
          </a:prstGeom>
        </p:spPr>
        <p:txBody>
          <a:bodyPr wrap="square" lIns="0" tIns="0" rIns="0" bIns="0" anchor="t">
            <a:noAutofit/>
          </a:bodyPr>
          <a:lstStyle>
            <a:lvl1pPr marL="0" indent="0" algn="r" rtl="1">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65" name="Text Placeholder 3"/>
          <p:cNvSpPr>
            <a:spLocks noGrp="1"/>
          </p:cNvSpPr>
          <p:nvPr>
            <p:ph type="body" sz="half" idx="21"/>
          </p:nvPr>
        </p:nvSpPr>
        <p:spPr>
          <a:xfrm>
            <a:off x="4659758" y="1716952"/>
            <a:ext cx="1552751" cy="508973"/>
          </a:xfrm>
          <a:prstGeom prst="rect">
            <a:avLst/>
          </a:prstGeom>
        </p:spPr>
        <p:txBody>
          <a:bodyPr wrap="square" lIns="0" tIns="0" rIns="0" bIns="0" anchor="t">
            <a:noAutofit/>
          </a:bodyPr>
          <a:lstStyle>
            <a:lvl1pPr marL="0" indent="0" algn="l" rtl="1">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66" name="Text Placeholder 3"/>
          <p:cNvSpPr>
            <a:spLocks noGrp="1"/>
          </p:cNvSpPr>
          <p:nvPr>
            <p:ph type="body" sz="half" idx="22"/>
          </p:nvPr>
        </p:nvSpPr>
        <p:spPr>
          <a:xfrm>
            <a:off x="5675766" y="4763299"/>
            <a:ext cx="1552751" cy="508973"/>
          </a:xfrm>
          <a:prstGeom prst="rect">
            <a:avLst/>
          </a:prstGeom>
        </p:spPr>
        <p:txBody>
          <a:bodyPr wrap="square" lIns="0" tIns="0" rIns="0" bIns="0" anchor="t">
            <a:noAutofit/>
          </a:bodyPr>
          <a:lstStyle>
            <a:lvl1pPr marL="0" indent="0" algn="l" rtl="1">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Tree>
    <p:extLst>
      <p:ext uri="{BB962C8B-B14F-4D97-AF65-F5344CB8AC3E}">
        <p14:creationId xmlns:p14="http://schemas.microsoft.com/office/powerpoint/2010/main" val="354721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Effect transition="in" filter="fade">
                                      <p:cBhvr>
                                        <p:cTn id="11" dur="500"/>
                                        <p:tgtEl>
                                          <p:spTgt spid="45">
                                            <p:txEl>
                                              <p:pRg st="0" end="0"/>
                                            </p:txEl>
                                          </p:spTgt>
                                        </p:tgtEl>
                                      </p:cBhvr>
                                    </p:animEffect>
                                  </p:childTnLst>
                                </p:cTn>
                              </p:par>
                            </p:childTnLst>
                          </p:cTn>
                        </p:par>
                        <p:par>
                          <p:cTn id="12" fill="hold">
                            <p:stCondLst>
                              <p:cond delay="1000"/>
                            </p:stCondLst>
                            <p:childTnLst>
                              <p:par>
                                <p:cTn id="13" presetID="16" presetClass="entr" presetSubtype="26"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barn(inHorizontal)">
                                      <p:cBhvr>
                                        <p:cTn id="15" dur="1000"/>
                                        <p:tgtEl>
                                          <p:spTgt spid="40"/>
                                        </p:tgtEl>
                                      </p:cBhvr>
                                    </p:animEffect>
                                  </p:childTnLst>
                                </p:cTn>
                              </p:par>
                            </p:childTnLst>
                          </p:cTn>
                        </p:par>
                        <p:par>
                          <p:cTn id="16" fill="hold">
                            <p:stCondLst>
                              <p:cond delay="2000"/>
                            </p:stCondLst>
                            <p:childTnLst>
                              <p:par>
                                <p:cTn id="17" presetID="53" presetClass="entr" presetSubtype="0"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p:cTn id="19" dur="500" fill="hold"/>
                                        <p:tgtEl>
                                          <p:spTgt spid="59"/>
                                        </p:tgtEl>
                                        <p:attrNameLst>
                                          <p:attrName>ppt_w</p:attrName>
                                        </p:attrNameLst>
                                      </p:cBhvr>
                                      <p:tavLst>
                                        <p:tav tm="0">
                                          <p:val>
                                            <p:fltVal val="0"/>
                                          </p:val>
                                        </p:tav>
                                        <p:tav tm="100000">
                                          <p:val>
                                            <p:strVal val="#ppt_w"/>
                                          </p:val>
                                        </p:tav>
                                      </p:tavLst>
                                    </p:anim>
                                    <p:anim calcmode="lin" valueType="num">
                                      <p:cBhvr>
                                        <p:cTn id="20" dur="500" fill="hold"/>
                                        <p:tgtEl>
                                          <p:spTgt spid="59"/>
                                        </p:tgtEl>
                                        <p:attrNameLst>
                                          <p:attrName>ppt_h</p:attrName>
                                        </p:attrNameLst>
                                      </p:cBhvr>
                                      <p:tavLst>
                                        <p:tav tm="0">
                                          <p:val>
                                            <p:fltVal val="0"/>
                                          </p:val>
                                        </p:tav>
                                        <p:tav tm="100000">
                                          <p:val>
                                            <p:strVal val="#ppt_h"/>
                                          </p:val>
                                        </p:tav>
                                      </p:tavLst>
                                    </p:anim>
                                    <p:animEffect transition="in" filter="fade">
                                      <p:cBhvr>
                                        <p:cTn id="21" dur="500"/>
                                        <p:tgtEl>
                                          <p:spTgt spid="59"/>
                                        </p:tgtEl>
                                      </p:cBhvr>
                                    </p:animEffect>
                                  </p:childTnLst>
                                </p:cTn>
                              </p:par>
                            </p:childTnLst>
                          </p:cTn>
                        </p:par>
                        <p:par>
                          <p:cTn id="22" fill="hold">
                            <p:stCondLst>
                              <p:cond delay="2500"/>
                            </p:stCondLst>
                            <p:childTnLst>
                              <p:par>
                                <p:cTn id="23" presetID="22" presetClass="entr" presetSubtype="2" fill="hold" grpId="0" nodeType="afterEffect" nodePh="1">
                                  <p:stCondLst>
                                    <p:cond delay="0"/>
                                  </p:stCondLst>
                                  <p:endCondLst>
                                    <p:cond evt="begin" delay="0">
                                      <p:tn val="23"/>
                                    </p:cond>
                                  </p:endCondLst>
                                  <p:childTnLst>
                                    <p:set>
                                      <p:cBhvr>
                                        <p:cTn id="24" dur="1" fill="hold">
                                          <p:stCondLst>
                                            <p:cond delay="0"/>
                                          </p:stCondLst>
                                        </p:cTn>
                                        <p:tgtEl>
                                          <p:spTgt spid="63">
                                            <p:txEl>
                                              <p:pRg st="0" end="0"/>
                                            </p:txEl>
                                          </p:spTgt>
                                        </p:tgtEl>
                                        <p:attrNameLst>
                                          <p:attrName>style.visibility</p:attrName>
                                        </p:attrNameLst>
                                      </p:cBhvr>
                                      <p:to>
                                        <p:strVal val="visible"/>
                                      </p:to>
                                    </p:set>
                                    <p:animEffect transition="in" filter="wipe(right)">
                                      <p:cBhvr>
                                        <p:cTn id="25" dur="500"/>
                                        <p:tgtEl>
                                          <p:spTgt spid="63">
                                            <p:txEl>
                                              <p:pRg st="0" end="0"/>
                                            </p:txEl>
                                          </p:spTgt>
                                        </p:tgtEl>
                                      </p:cBhvr>
                                    </p:animEffect>
                                  </p:childTnLst>
                                </p:cTn>
                              </p:par>
                            </p:childTnLst>
                          </p:cTn>
                        </p:par>
                        <p:par>
                          <p:cTn id="26" fill="hold">
                            <p:stCondLst>
                              <p:cond delay="3000"/>
                            </p:stCondLst>
                            <p:childTnLst>
                              <p:par>
                                <p:cTn id="27" presetID="53" presetClass="entr" presetSubtype="0"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anim calcmode="lin" valueType="num">
                                      <p:cBhvr>
                                        <p:cTn id="29" dur="500" fill="hold"/>
                                        <p:tgtEl>
                                          <p:spTgt spid="60"/>
                                        </p:tgtEl>
                                        <p:attrNameLst>
                                          <p:attrName>ppt_w</p:attrName>
                                        </p:attrNameLst>
                                      </p:cBhvr>
                                      <p:tavLst>
                                        <p:tav tm="0">
                                          <p:val>
                                            <p:fltVal val="0"/>
                                          </p:val>
                                        </p:tav>
                                        <p:tav tm="100000">
                                          <p:val>
                                            <p:strVal val="#ppt_w"/>
                                          </p:val>
                                        </p:tav>
                                      </p:tavLst>
                                    </p:anim>
                                    <p:anim calcmode="lin" valueType="num">
                                      <p:cBhvr>
                                        <p:cTn id="30" dur="500" fill="hold"/>
                                        <p:tgtEl>
                                          <p:spTgt spid="60"/>
                                        </p:tgtEl>
                                        <p:attrNameLst>
                                          <p:attrName>ppt_h</p:attrName>
                                        </p:attrNameLst>
                                      </p:cBhvr>
                                      <p:tavLst>
                                        <p:tav tm="0">
                                          <p:val>
                                            <p:fltVal val="0"/>
                                          </p:val>
                                        </p:tav>
                                        <p:tav tm="100000">
                                          <p:val>
                                            <p:strVal val="#ppt_h"/>
                                          </p:val>
                                        </p:tav>
                                      </p:tavLst>
                                    </p:anim>
                                    <p:animEffect transition="in" filter="fade">
                                      <p:cBhvr>
                                        <p:cTn id="31" dur="500"/>
                                        <p:tgtEl>
                                          <p:spTgt spid="60"/>
                                        </p:tgtEl>
                                      </p:cBhvr>
                                    </p:animEffect>
                                  </p:childTnLst>
                                </p:cTn>
                              </p:par>
                            </p:childTnLst>
                          </p:cTn>
                        </p:par>
                        <p:par>
                          <p:cTn id="32" fill="hold">
                            <p:stCondLst>
                              <p:cond delay="3500"/>
                            </p:stCondLst>
                            <p:childTnLst>
                              <p:par>
                                <p:cTn id="33" presetID="22" presetClass="entr" presetSubtype="8" fill="hold" grpId="0" nodeType="afterEffect" nodePh="1">
                                  <p:stCondLst>
                                    <p:cond delay="0"/>
                                  </p:stCondLst>
                                  <p:endCondLst>
                                    <p:cond evt="begin" delay="0">
                                      <p:tn val="33"/>
                                    </p:cond>
                                  </p:endCondLst>
                                  <p:childTnLst>
                                    <p:set>
                                      <p:cBhvr>
                                        <p:cTn id="34" dur="1" fill="hold">
                                          <p:stCondLst>
                                            <p:cond delay="0"/>
                                          </p:stCondLst>
                                        </p:cTn>
                                        <p:tgtEl>
                                          <p:spTgt spid="65">
                                            <p:txEl>
                                              <p:pRg st="0" end="0"/>
                                            </p:txEl>
                                          </p:spTgt>
                                        </p:tgtEl>
                                        <p:attrNameLst>
                                          <p:attrName>style.visibility</p:attrName>
                                        </p:attrNameLst>
                                      </p:cBhvr>
                                      <p:to>
                                        <p:strVal val="visible"/>
                                      </p:to>
                                    </p:set>
                                    <p:animEffect transition="in" filter="wipe(left)">
                                      <p:cBhvr>
                                        <p:cTn id="35" dur="500"/>
                                        <p:tgtEl>
                                          <p:spTgt spid="65">
                                            <p:txEl>
                                              <p:pRg st="0" end="0"/>
                                            </p:txEl>
                                          </p:spTgt>
                                        </p:tgtEl>
                                      </p:cBhvr>
                                    </p:animEffect>
                                  </p:childTnLst>
                                </p:cTn>
                              </p:par>
                            </p:childTnLst>
                          </p:cTn>
                        </p:par>
                        <p:par>
                          <p:cTn id="36" fill="hold">
                            <p:stCondLst>
                              <p:cond delay="4000"/>
                            </p:stCondLst>
                            <p:childTnLst>
                              <p:par>
                                <p:cTn id="37" presetID="53" presetClass="entr" presetSubtype="0"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p:cTn id="39" dur="500" fill="hold"/>
                                        <p:tgtEl>
                                          <p:spTgt spid="61"/>
                                        </p:tgtEl>
                                        <p:attrNameLst>
                                          <p:attrName>ppt_w</p:attrName>
                                        </p:attrNameLst>
                                      </p:cBhvr>
                                      <p:tavLst>
                                        <p:tav tm="0">
                                          <p:val>
                                            <p:fltVal val="0"/>
                                          </p:val>
                                        </p:tav>
                                        <p:tav tm="100000">
                                          <p:val>
                                            <p:strVal val="#ppt_w"/>
                                          </p:val>
                                        </p:tav>
                                      </p:tavLst>
                                    </p:anim>
                                    <p:anim calcmode="lin" valueType="num">
                                      <p:cBhvr>
                                        <p:cTn id="40" dur="500" fill="hold"/>
                                        <p:tgtEl>
                                          <p:spTgt spid="61"/>
                                        </p:tgtEl>
                                        <p:attrNameLst>
                                          <p:attrName>ppt_h</p:attrName>
                                        </p:attrNameLst>
                                      </p:cBhvr>
                                      <p:tavLst>
                                        <p:tav tm="0">
                                          <p:val>
                                            <p:fltVal val="0"/>
                                          </p:val>
                                        </p:tav>
                                        <p:tav tm="100000">
                                          <p:val>
                                            <p:strVal val="#ppt_h"/>
                                          </p:val>
                                        </p:tav>
                                      </p:tavLst>
                                    </p:anim>
                                    <p:animEffect transition="in" filter="fade">
                                      <p:cBhvr>
                                        <p:cTn id="41" dur="500"/>
                                        <p:tgtEl>
                                          <p:spTgt spid="61"/>
                                        </p:tgtEl>
                                      </p:cBhvr>
                                    </p:animEffect>
                                  </p:childTnLst>
                                </p:cTn>
                              </p:par>
                            </p:childTnLst>
                          </p:cTn>
                        </p:par>
                        <p:par>
                          <p:cTn id="42" fill="hold">
                            <p:stCondLst>
                              <p:cond delay="4500"/>
                            </p:stCondLst>
                            <p:childTnLst>
                              <p:par>
                                <p:cTn id="43" presetID="22" presetClass="entr" presetSubtype="8" fill="hold" grpId="0" nodeType="afterEffect" nodePh="1">
                                  <p:stCondLst>
                                    <p:cond delay="0"/>
                                  </p:stCondLst>
                                  <p:endCondLst>
                                    <p:cond evt="begin" delay="0">
                                      <p:tn val="43"/>
                                    </p:cond>
                                  </p:endCondLst>
                                  <p:childTnLst>
                                    <p:set>
                                      <p:cBhvr>
                                        <p:cTn id="44" dur="1" fill="hold">
                                          <p:stCondLst>
                                            <p:cond delay="0"/>
                                          </p:stCondLst>
                                        </p:cTn>
                                        <p:tgtEl>
                                          <p:spTgt spid="66">
                                            <p:txEl>
                                              <p:pRg st="0" end="0"/>
                                            </p:txEl>
                                          </p:spTgt>
                                        </p:tgtEl>
                                        <p:attrNameLst>
                                          <p:attrName>style.visibility</p:attrName>
                                        </p:attrNameLst>
                                      </p:cBhvr>
                                      <p:to>
                                        <p:strVal val="visible"/>
                                      </p:to>
                                    </p:set>
                                    <p:animEffect transition="in" filter="wipe(left)">
                                      <p:cBhvr>
                                        <p:cTn id="45" dur="500"/>
                                        <p:tgtEl>
                                          <p:spTgt spid="66">
                                            <p:txEl>
                                              <p:pRg st="0" end="0"/>
                                            </p:txEl>
                                          </p:spTgt>
                                        </p:tgtEl>
                                      </p:cBhvr>
                                    </p:animEffect>
                                  </p:childTnLst>
                                </p:cTn>
                              </p:par>
                            </p:childTnLst>
                          </p:cTn>
                        </p:par>
                        <p:par>
                          <p:cTn id="46" fill="hold">
                            <p:stCondLst>
                              <p:cond delay="5000"/>
                            </p:stCondLst>
                            <p:childTnLst>
                              <p:par>
                                <p:cTn id="47" presetID="53" presetClass="entr" presetSubtype="0" fill="hold" grpId="0" nodeType="afterEffect">
                                  <p:stCondLst>
                                    <p:cond delay="0"/>
                                  </p:stCondLst>
                                  <p:childTnLst>
                                    <p:set>
                                      <p:cBhvr>
                                        <p:cTn id="48" dur="1" fill="hold">
                                          <p:stCondLst>
                                            <p:cond delay="0"/>
                                          </p:stCondLst>
                                        </p:cTn>
                                        <p:tgtEl>
                                          <p:spTgt spid="62"/>
                                        </p:tgtEl>
                                        <p:attrNameLst>
                                          <p:attrName>style.visibility</p:attrName>
                                        </p:attrNameLst>
                                      </p:cBhvr>
                                      <p:to>
                                        <p:strVal val="visible"/>
                                      </p:to>
                                    </p:set>
                                    <p:anim calcmode="lin" valueType="num">
                                      <p:cBhvr>
                                        <p:cTn id="49" dur="500" fill="hold"/>
                                        <p:tgtEl>
                                          <p:spTgt spid="62"/>
                                        </p:tgtEl>
                                        <p:attrNameLst>
                                          <p:attrName>ppt_w</p:attrName>
                                        </p:attrNameLst>
                                      </p:cBhvr>
                                      <p:tavLst>
                                        <p:tav tm="0">
                                          <p:val>
                                            <p:fltVal val="0"/>
                                          </p:val>
                                        </p:tav>
                                        <p:tav tm="100000">
                                          <p:val>
                                            <p:strVal val="#ppt_w"/>
                                          </p:val>
                                        </p:tav>
                                      </p:tavLst>
                                    </p:anim>
                                    <p:anim calcmode="lin" valueType="num">
                                      <p:cBhvr>
                                        <p:cTn id="50" dur="500" fill="hold"/>
                                        <p:tgtEl>
                                          <p:spTgt spid="62"/>
                                        </p:tgtEl>
                                        <p:attrNameLst>
                                          <p:attrName>ppt_h</p:attrName>
                                        </p:attrNameLst>
                                      </p:cBhvr>
                                      <p:tavLst>
                                        <p:tav tm="0">
                                          <p:val>
                                            <p:fltVal val="0"/>
                                          </p:val>
                                        </p:tav>
                                        <p:tav tm="100000">
                                          <p:val>
                                            <p:strVal val="#ppt_h"/>
                                          </p:val>
                                        </p:tav>
                                      </p:tavLst>
                                    </p:anim>
                                    <p:animEffect transition="in" filter="fade">
                                      <p:cBhvr>
                                        <p:cTn id="51" dur="500"/>
                                        <p:tgtEl>
                                          <p:spTgt spid="62"/>
                                        </p:tgtEl>
                                      </p:cBhvr>
                                    </p:animEffect>
                                  </p:childTnLst>
                                </p:cTn>
                              </p:par>
                            </p:childTnLst>
                          </p:cTn>
                        </p:par>
                        <p:par>
                          <p:cTn id="52" fill="hold">
                            <p:stCondLst>
                              <p:cond delay="5500"/>
                            </p:stCondLst>
                            <p:childTnLst>
                              <p:par>
                                <p:cTn id="53" presetID="22" presetClass="entr" presetSubtype="2" fill="hold" grpId="0" nodeType="afterEffect" nodePh="1">
                                  <p:stCondLst>
                                    <p:cond delay="0"/>
                                  </p:stCondLst>
                                  <p:endCondLst>
                                    <p:cond evt="begin" delay="0">
                                      <p:tn val="53"/>
                                    </p:cond>
                                  </p:endCondLst>
                                  <p:childTnLst>
                                    <p:set>
                                      <p:cBhvr>
                                        <p:cTn id="54" dur="1" fill="hold">
                                          <p:stCondLst>
                                            <p:cond delay="0"/>
                                          </p:stCondLst>
                                        </p:cTn>
                                        <p:tgtEl>
                                          <p:spTgt spid="64">
                                            <p:txEl>
                                              <p:pRg st="0" end="0"/>
                                            </p:txEl>
                                          </p:spTgt>
                                        </p:tgtEl>
                                        <p:attrNameLst>
                                          <p:attrName>style.visibility</p:attrName>
                                        </p:attrNameLst>
                                      </p:cBhvr>
                                      <p:to>
                                        <p:strVal val="visible"/>
                                      </p:to>
                                    </p:set>
                                    <p:animEffect transition="in" filter="wipe(right)">
                                      <p:cBhvr>
                                        <p:cTn id="55"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59" grpId="0" animBg="1"/>
      <p:bldP spid="60" grpId="0" animBg="1"/>
      <p:bldP spid="61" grpId="0" animBg="1"/>
      <p:bldP spid="62" grpId="0" animBg="1"/>
      <p:bldP spid="63"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63"/>
                        </p:tgtEl>
                        <p:attrNameLst>
                          <p:attrName>style.visibility</p:attrName>
                        </p:attrNameLst>
                      </p:cBhvr>
                      <p:to>
                        <p:strVal val="visible"/>
                      </p:to>
                    </p:set>
                    <p:animEffect transition="in" filter="wipe(right)">
                      <p:cBhvr>
                        <p:cTn dur="500"/>
                        <p:tgtEl>
                          <p:spTgt spid="63"/>
                        </p:tgtEl>
                      </p:cBhvr>
                    </p:animEffect>
                  </p:childTnLst>
                </p:cTn>
              </p:par>
            </p:tnLst>
          </p:tmpl>
        </p:tmplLst>
      </p:bldP>
      <p:bldP spid="64"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P spid="65"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5"/>
                        </p:tgtEl>
                        <p:attrNameLst>
                          <p:attrName>style.visibility</p:attrName>
                        </p:attrNameLst>
                      </p:cBhvr>
                      <p:to>
                        <p:strVal val="visible"/>
                      </p:to>
                    </p:set>
                    <p:animEffect transition="in" filter="wipe(left)">
                      <p:cBhvr>
                        <p:cTn dur="500"/>
                        <p:tgtEl>
                          <p:spTgt spid="65"/>
                        </p:tgtEl>
                      </p:cBhvr>
                    </p:animEffect>
                  </p:childTnLst>
                </p:cTn>
              </p:par>
            </p:tnLst>
          </p:tmpl>
        </p:tmplLst>
      </p:bldP>
      <p:bldP spid="6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eam02">
    <p:spTree>
      <p:nvGrpSpPr>
        <p:cNvPr id="1" name=""/>
        <p:cNvGrpSpPr/>
        <p:nvPr/>
      </p:nvGrpSpPr>
      <p:grpSpPr>
        <a:xfrm>
          <a:off x="0" y="0"/>
          <a:ext cx="0" cy="0"/>
          <a:chOff x="0" y="0"/>
          <a:chExt cx="0" cy="0"/>
        </a:xfrm>
      </p:grpSpPr>
      <p:sp>
        <p:nvSpPr>
          <p:cNvPr id="44"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4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7" name="Oval 26"/>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8"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
        <p:nvSpPr>
          <p:cNvPr id="17" name="Picture Placeholder 7"/>
          <p:cNvSpPr>
            <a:spLocks noGrp="1"/>
          </p:cNvSpPr>
          <p:nvPr>
            <p:ph type="pic" sz="quarter" idx="10" hasCustomPrompt="1"/>
          </p:nvPr>
        </p:nvSpPr>
        <p:spPr>
          <a:xfrm>
            <a:off x="925458" y="1687978"/>
            <a:ext cx="3163241" cy="3162300"/>
          </a:xfrm>
          <a:prstGeom prst="ellipse">
            <a:avLst/>
          </a:prstGeom>
          <a:ln w="28575">
            <a:solidFill>
              <a:schemeClr val="accent1"/>
            </a:solidFill>
          </a:ln>
        </p:spPr>
        <p:txBody>
          <a:bodyPr bIns="91440" anchor="b"/>
          <a:lstStyle>
            <a:lvl1pPr algn="ctr">
              <a:buNone/>
              <a:defRPr sz="933">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90356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Effect transition="in" filter="fade">
                                      <p:cBhvr>
                                        <p:cTn id="11" dur="500"/>
                                        <p:tgtEl>
                                          <p:spTgt spid="45">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1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03">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8" name="Text Placeholder 3"/>
          <p:cNvSpPr>
            <a:spLocks noGrp="1"/>
          </p:cNvSpPr>
          <p:nvPr>
            <p:ph type="body" sz="half" idx="16"/>
          </p:nvPr>
        </p:nvSpPr>
        <p:spPr>
          <a:xfrm>
            <a:off x="1700389" y="4639711"/>
            <a:ext cx="1895355" cy="508973"/>
          </a:xfrm>
          <a:prstGeom prst="rect">
            <a:avLst/>
          </a:prstGeom>
        </p:spPr>
        <p:txBody>
          <a:bodyPr wrap="square" lIns="0" tIns="0" rIns="0" bIns="0" anchor="t">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19" name="Picture Placeholder 7"/>
          <p:cNvSpPr>
            <a:spLocks noGrp="1"/>
          </p:cNvSpPr>
          <p:nvPr>
            <p:ph type="pic" sz="quarter" idx="10" hasCustomPrompt="1"/>
          </p:nvPr>
        </p:nvSpPr>
        <p:spPr>
          <a:xfrm>
            <a:off x="1425789" y="2087867"/>
            <a:ext cx="2444555" cy="2443827"/>
          </a:xfrm>
          <a:prstGeom prst="diamond">
            <a:avLst/>
          </a:prstGeom>
          <a:ln w="28575">
            <a:solidFill>
              <a:schemeClr val="accent1"/>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21" name="Text Placeholder 3"/>
          <p:cNvSpPr>
            <a:spLocks noGrp="1"/>
          </p:cNvSpPr>
          <p:nvPr>
            <p:ph type="body" sz="half" idx="17"/>
          </p:nvPr>
        </p:nvSpPr>
        <p:spPr>
          <a:xfrm>
            <a:off x="3420356" y="2555420"/>
            <a:ext cx="1895355" cy="508973"/>
          </a:xfrm>
          <a:prstGeom prst="rect">
            <a:avLst/>
          </a:prstGeom>
        </p:spPr>
        <p:txBody>
          <a:bodyPr wrap="square" lIns="0" tIns="0" rIns="0" bIns="0" anchor="t">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22" name="Picture Placeholder 7"/>
          <p:cNvSpPr>
            <a:spLocks noGrp="1"/>
          </p:cNvSpPr>
          <p:nvPr>
            <p:ph type="pic" sz="quarter" idx="18" hasCustomPrompt="1"/>
          </p:nvPr>
        </p:nvSpPr>
        <p:spPr>
          <a:xfrm>
            <a:off x="3146121" y="3102893"/>
            <a:ext cx="2444555" cy="2443827"/>
          </a:xfrm>
          <a:prstGeom prst="diamond">
            <a:avLst/>
          </a:prstGeom>
          <a:ln w="28575">
            <a:solidFill>
              <a:schemeClr val="accent2"/>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24" name="Text Placeholder 3"/>
          <p:cNvSpPr>
            <a:spLocks noGrp="1"/>
          </p:cNvSpPr>
          <p:nvPr>
            <p:ph type="body" sz="half" idx="20"/>
          </p:nvPr>
        </p:nvSpPr>
        <p:spPr>
          <a:xfrm>
            <a:off x="5152501" y="4639711"/>
            <a:ext cx="1895355" cy="508973"/>
          </a:xfrm>
          <a:prstGeom prst="rect">
            <a:avLst/>
          </a:prstGeom>
        </p:spPr>
        <p:txBody>
          <a:bodyPr wrap="square" lIns="0" tIns="0" rIns="0" bIns="0" anchor="t">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25" name="Picture Placeholder 7"/>
          <p:cNvSpPr>
            <a:spLocks noGrp="1"/>
          </p:cNvSpPr>
          <p:nvPr>
            <p:ph type="pic" sz="quarter" idx="21" hasCustomPrompt="1"/>
          </p:nvPr>
        </p:nvSpPr>
        <p:spPr>
          <a:xfrm>
            <a:off x="4866453" y="2087867"/>
            <a:ext cx="2444555" cy="2443827"/>
          </a:xfrm>
          <a:prstGeom prst="diamond">
            <a:avLst/>
          </a:prstGeom>
          <a:ln w="28575">
            <a:solidFill>
              <a:schemeClr val="accent3"/>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27" name="Text Placeholder 3"/>
          <p:cNvSpPr>
            <a:spLocks noGrp="1"/>
          </p:cNvSpPr>
          <p:nvPr>
            <p:ph type="body" sz="half" idx="23"/>
          </p:nvPr>
        </p:nvSpPr>
        <p:spPr>
          <a:xfrm>
            <a:off x="6874101" y="2555420"/>
            <a:ext cx="1895355" cy="508973"/>
          </a:xfrm>
          <a:prstGeom prst="rect">
            <a:avLst/>
          </a:prstGeom>
        </p:spPr>
        <p:txBody>
          <a:bodyPr wrap="square" lIns="0" tIns="0" rIns="0" bIns="0" anchor="t">
            <a:noAutofit/>
          </a:bodyPr>
          <a:lstStyle>
            <a:lvl1pPr marL="0" indent="0" algn="ctr">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28" name="Picture Placeholder 7"/>
          <p:cNvSpPr>
            <a:spLocks noGrp="1"/>
          </p:cNvSpPr>
          <p:nvPr>
            <p:ph type="pic" sz="quarter" idx="24" hasCustomPrompt="1"/>
          </p:nvPr>
        </p:nvSpPr>
        <p:spPr>
          <a:xfrm>
            <a:off x="6586785" y="3102893"/>
            <a:ext cx="2444555" cy="2443827"/>
          </a:xfrm>
          <a:prstGeom prst="diamond">
            <a:avLst/>
          </a:prstGeom>
          <a:ln w="28575">
            <a:solidFill>
              <a:schemeClr val="accent4"/>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46" name="Text Placeholder 3"/>
          <p:cNvSpPr>
            <a:spLocks noGrp="1"/>
          </p:cNvSpPr>
          <p:nvPr>
            <p:ph type="body" sz="half" idx="25"/>
          </p:nvPr>
        </p:nvSpPr>
        <p:spPr>
          <a:xfrm>
            <a:off x="8581717" y="4639711"/>
            <a:ext cx="1895355" cy="508973"/>
          </a:xfrm>
          <a:prstGeom prst="rect">
            <a:avLst/>
          </a:prstGeom>
        </p:spPr>
        <p:txBody>
          <a:bodyPr wrap="square" lIns="0" tIns="0" rIns="0" bIns="0" anchor="t">
            <a:noAutofit/>
          </a:bodyPr>
          <a:lstStyle>
            <a:lvl1pPr marL="0" indent="0" algn="ctr">
              <a:buNone/>
              <a:defRPr sz="1467" b="1" baseline="0">
                <a:solidFill>
                  <a:schemeClr val="accent5"/>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47" name="Picture Placeholder 7"/>
          <p:cNvSpPr>
            <a:spLocks noGrp="1"/>
          </p:cNvSpPr>
          <p:nvPr>
            <p:ph type="pic" sz="quarter" idx="26" hasCustomPrompt="1"/>
          </p:nvPr>
        </p:nvSpPr>
        <p:spPr>
          <a:xfrm>
            <a:off x="8307117" y="2087867"/>
            <a:ext cx="2444555" cy="2443827"/>
          </a:xfrm>
          <a:prstGeom prst="diamond">
            <a:avLst/>
          </a:prstGeom>
          <a:ln w="28575">
            <a:solidFill>
              <a:schemeClr val="accent5"/>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16" name="Oval 15"/>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7"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411095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wipe(down)">
                                      <p:cBhvr>
                                        <p:cTn id="21" dur="500"/>
                                        <p:tgtEl>
                                          <p:spTgt spid="18">
                                            <p:txEl>
                                              <p:pRg st="0" end="0"/>
                                            </p:txEl>
                                          </p:spTgt>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5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21">
                                            <p:txEl>
                                              <p:pRg st="0" end="0"/>
                                            </p:txEl>
                                          </p:spTgt>
                                        </p:tgtEl>
                                        <p:attrNameLst>
                                          <p:attrName>style.visibility</p:attrName>
                                        </p:attrNameLst>
                                      </p:cBhvr>
                                      <p:to>
                                        <p:strVal val="visible"/>
                                      </p:to>
                                    </p:set>
                                    <p:animEffect transition="in" filter="wipe(down)">
                                      <p:cBhvr>
                                        <p:cTn id="31" dur="500"/>
                                        <p:tgtEl>
                                          <p:spTgt spid="21">
                                            <p:txEl>
                                              <p:pRg st="0" end="0"/>
                                            </p:txEl>
                                          </p:spTgt>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wipe(down)">
                                      <p:cBhvr>
                                        <p:cTn id="41" dur="500"/>
                                        <p:tgtEl>
                                          <p:spTgt spid="24">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animEffect transition="in" filter="fade">
                                      <p:cBhvr>
                                        <p:cTn id="47" dur="500"/>
                                        <p:tgtEl>
                                          <p:spTgt spid="28"/>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27">
                                            <p:txEl>
                                              <p:pRg st="0" end="0"/>
                                            </p:txEl>
                                          </p:spTgt>
                                        </p:tgtEl>
                                        <p:attrNameLst>
                                          <p:attrName>style.visibility</p:attrName>
                                        </p:attrNameLst>
                                      </p:cBhvr>
                                      <p:to>
                                        <p:strVal val="visible"/>
                                      </p:to>
                                    </p:set>
                                    <p:animEffect transition="in" filter="wipe(down)">
                                      <p:cBhvr>
                                        <p:cTn id="51" dur="500"/>
                                        <p:tgtEl>
                                          <p:spTgt spid="27">
                                            <p:txEl>
                                              <p:pRg st="0" end="0"/>
                                            </p:txEl>
                                          </p:spTgt>
                                        </p:tgtEl>
                                      </p:cBhvr>
                                    </p:animEffect>
                                  </p:childTnLst>
                                </p:cTn>
                              </p:par>
                            </p:childTnLst>
                          </p:cTn>
                        </p:par>
                        <p:par>
                          <p:cTn id="52" fill="hold">
                            <p:stCondLst>
                              <p:cond delay="5000"/>
                            </p:stCondLst>
                            <p:childTnLst>
                              <p:par>
                                <p:cTn id="53" presetID="53" presetClass="entr" presetSubtype="0" fill="hold" grpId="0" nodeType="after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p:cTn id="55" dur="500" fill="hold"/>
                                        <p:tgtEl>
                                          <p:spTgt spid="47"/>
                                        </p:tgtEl>
                                        <p:attrNameLst>
                                          <p:attrName>ppt_w</p:attrName>
                                        </p:attrNameLst>
                                      </p:cBhvr>
                                      <p:tavLst>
                                        <p:tav tm="0">
                                          <p:val>
                                            <p:fltVal val="0"/>
                                          </p:val>
                                        </p:tav>
                                        <p:tav tm="100000">
                                          <p:val>
                                            <p:strVal val="#ppt_w"/>
                                          </p:val>
                                        </p:tav>
                                      </p:tavLst>
                                    </p:anim>
                                    <p:anim calcmode="lin" valueType="num">
                                      <p:cBhvr>
                                        <p:cTn id="56" dur="500" fill="hold"/>
                                        <p:tgtEl>
                                          <p:spTgt spid="47"/>
                                        </p:tgtEl>
                                        <p:attrNameLst>
                                          <p:attrName>ppt_h</p:attrName>
                                        </p:attrNameLst>
                                      </p:cBhvr>
                                      <p:tavLst>
                                        <p:tav tm="0">
                                          <p:val>
                                            <p:fltVal val="0"/>
                                          </p:val>
                                        </p:tav>
                                        <p:tav tm="100000">
                                          <p:val>
                                            <p:strVal val="#ppt_h"/>
                                          </p:val>
                                        </p:tav>
                                      </p:tavLst>
                                    </p:anim>
                                    <p:animEffect transition="in" filter="fade">
                                      <p:cBhvr>
                                        <p:cTn id="57" dur="500"/>
                                        <p:tgtEl>
                                          <p:spTgt spid="47"/>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46">
                                            <p:txEl>
                                              <p:pRg st="0" end="0"/>
                                            </p:txEl>
                                          </p:spTgt>
                                        </p:tgtEl>
                                        <p:attrNameLst>
                                          <p:attrName>style.visibility</p:attrName>
                                        </p:attrNameLst>
                                      </p:cBhvr>
                                      <p:to>
                                        <p:strVal val="visible"/>
                                      </p:to>
                                    </p:set>
                                    <p:animEffect transition="in" filter="wipe(down)">
                                      <p:cBhvr>
                                        <p:cTn id="61"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1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8"/>
                        </p:tgtEl>
                        <p:attrNameLst>
                          <p:attrName>style.visibility</p:attrName>
                        </p:attrNameLst>
                      </p:cBhvr>
                      <p:to>
                        <p:strVal val="visible"/>
                      </p:to>
                    </p:set>
                    <p:animEffect transition="in" filter="wipe(down)">
                      <p:cBhvr>
                        <p:cTn dur="500"/>
                        <p:tgtEl>
                          <p:spTgt spid="18"/>
                        </p:tgtEl>
                      </p:cBhvr>
                    </p:animEffect>
                  </p:childTnLst>
                </p:cTn>
              </p:par>
            </p:tnLst>
          </p:tmpl>
        </p:tmplLst>
      </p:bldP>
      <p:bldP spid="19" grpId="0" animBg="1"/>
      <p:bldP spid="2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1"/>
                        </p:tgtEl>
                        <p:attrNameLst>
                          <p:attrName>style.visibility</p:attrName>
                        </p:attrNameLst>
                      </p:cBhvr>
                      <p:to>
                        <p:strVal val="visible"/>
                      </p:to>
                    </p:set>
                    <p:animEffect transition="in" filter="wipe(down)">
                      <p:cBhvr>
                        <p:cTn dur="500"/>
                        <p:tgtEl>
                          <p:spTgt spid="21"/>
                        </p:tgtEl>
                      </p:cBhvr>
                    </p:animEffect>
                  </p:childTnLst>
                </p:cTn>
              </p:par>
            </p:tnLst>
          </p:tmpl>
        </p:tmplLst>
      </p:bldP>
      <p:bldP spid="22" grpId="0" animBg="1"/>
      <p:bldP spid="2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4"/>
                        </p:tgtEl>
                        <p:attrNameLst>
                          <p:attrName>style.visibility</p:attrName>
                        </p:attrNameLst>
                      </p:cBhvr>
                      <p:to>
                        <p:strVal val="visible"/>
                      </p:to>
                    </p:set>
                    <p:animEffect transition="in" filter="wipe(down)">
                      <p:cBhvr>
                        <p:cTn dur="500"/>
                        <p:tgtEl>
                          <p:spTgt spid="24"/>
                        </p:tgtEl>
                      </p:cBhvr>
                    </p:animEffect>
                  </p:childTnLst>
                </p:cTn>
              </p:par>
            </p:tnLst>
          </p:tmpl>
        </p:tmplLst>
      </p:bldP>
      <p:bldP spid="25" grpId="0" animBg="1"/>
      <p:bldP spid="2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animBg="1"/>
      <p:bldP spid="4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6"/>
                        </p:tgtEl>
                        <p:attrNameLst>
                          <p:attrName>style.visibility</p:attrName>
                        </p:attrNameLst>
                      </p:cBhvr>
                      <p:to>
                        <p:strVal val="visible"/>
                      </p:to>
                    </p:set>
                    <p:animEffect transition="in" filter="wipe(down)">
                      <p:cBhvr>
                        <p:cTn dur="500"/>
                        <p:tgtEl>
                          <p:spTgt spid="46"/>
                        </p:tgtEl>
                      </p:cBhvr>
                    </p:animEffect>
                  </p:childTnLst>
                </p:cTn>
              </p:par>
            </p:tnLst>
          </p:tmpl>
        </p:tmplLst>
      </p:bldP>
      <p:bldP spid="4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04">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6" name="Picture Placeholder 7"/>
          <p:cNvSpPr>
            <a:spLocks noGrp="1"/>
          </p:cNvSpPr>
          <p:nvPr>
            <p:ph type="pic" sz="quarter" idx="15" hasCustomPrompt="1"/>
          </p:nvPr>
        </p:nvSpPr>
        <p:spPr>
          <a:xfrm>
            <a:off x="736663" y="1409834"/>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17" name="Rectangle 16"/>
          <p:cNvSpPr/>
          <p:nvPr userDrawn="1"/>
        </p:nvSpPr>
        <p:spPr>
          <a:xfrm>
            <a:off x="736664" y="3215243"/>
            <a:ext cx="2481605" cy="5612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8" name="Text Placeholder 3"/>
          <p:cNvSpPr>
            <a:spLocks noGrp="1"/>
          </p:cNvSpPr>
          <p:nvPr>
            <p:ph type="body" sz="half" idx="16"/>
          </p:nvPr>
        </p:nvSpPr>
        <p:spPr>
          <a:xfrm>
            <a:off x="736664" y="3241367"/>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49" name="Picture Placeholder 7"/>
          <p:cNvSpPr>
            <a:spLocks noGrp="1"/>
          </p:cNvSpPr>
          <p:nvPr>
            <p:ph type="pic" sz="quarter" idx="17" hasCustomPrompt="1"/>
          </p:nvPr>
        </p:nvSpPr>
        <p:spPr>
          <a:xfrm>
            <a:off x="3501466" y="1409834"/>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50" name="Rectangle 49"/>
          <p:cNvSpPr/>
          <p:nvPr userDrawn="1"/>
        </p:nvSpPr>
        <p:spPr>
          <a:xfrm>
            <a:off x="3501467" y="3215243"/>
            <a:ext cx="2481605" cy="5612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1" name="Text Placeholder 3"/>
          <p:cNvSpPr>
            <a:spLocks noGrp="1"/>
          </p:cNvSpPr>
          <p:nvPr>
            <p:ph type="body" sz="half" idx="18"/>
          </p:nvPr>
        </p:nvSpPr>
        <p:spPr>
          <a:xfrm>
            <a:off x="3501467" y="3241367"/>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52" name="Picture Placeholder 7"/>
          <p:cNvSpPr>
            <a:spLocks noGrp="1"/>
          </p:cNvSpPr>
          <p:nvPr>
            <p:ph type="pic" sz="quarter" idx="19" hasCustomPrompt="1"/>
          </p:nvPr>
        </p:nvSpPr>
        <p:spPr>
          <a:xfrm>
            <a:off x="6244666" y="1409834"/>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53" name="Rectangle 52"/>
          <p:cNvSpPr/>
          <p:nvPr userDrawn="1"/>
        </p:nvSpPr>
        <p:spPr>
          <a:xfrm>
            <a:off x="6244667" y="3215243"/>
            <a:ext cx="2481605" cy="561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4" name="Text Placeholder 3"/>
          <p:cNvSpPr>
            <a:spLocks noGrp="1"/>
          </p:cNvSpPr>
          <p:nvPr>
            <p:ph type="body" sz="half" idx="20"/>
          </p:nvPr>
        </p:nvSpPr>
        <p:spPr>
          <a:xfrm>
            <a:off x="6244667" y="3241367"/>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55" name="Picture Placeholder 7"/>
          <p:cNvSpPr>
            <a:spLocks noGrp="1"/>
          </p:cNvSpPr>
          <p:nvPr>
            <p:ph type="pic" sz="quarter" idx="21" hasCustomPrompt="1"/>
          </p:nvPr>
        </p:nvSpPr>
        <p:spPr>
          <a:xfrm>
            <a:off x="8987866" y="1409834"/>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56" name="Rectangle 55"/>
          <p:cNvSpPr/>
          <p:nvPr userDrawn="1"/>
        </p:nvSpPr>
        <p:spPr>
          <a:xfrm>
            <a:off x="8987867" y="3215243"/>
            <a:ext cx="2481605" cy="5612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7" name="Text Placeholder 3"/>
          <p:cNvSpPr>
            <a:spLocks noGrp="1"/>
          </p:cNvSpPr>
          <p:nvPr>
            <p:ph type="body" sz="half" idx="22"/>
          </p:nvPr>
        </p:nvSpPr>
        <p:spPr>
          <a:xfrm>
            <a:off x="8987867" y="3241367"/>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58" name="Picture Placeholder 7"/>
          <p:cNvSpPr>
            <a:spLocks noGrp="1"/>
          </p:cNvSpPr>
          <p:nvPr>
            <p:ph type="pic" sz="quarter" idx="23" hasCustomPrompt="1"/>
          </p:nvPr>
        </p:nvSpPr>
        <p:spPr>
          <a:xfrm>
            <a:off x="736663" y="3971308"/>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59" name="Rectangle 58"/>
          <p:cNvSpPr/>
          <p:nvPr userDrawn="1"/>
        </p:nvSpPr>
        <p:spPr>
          <a:xfrm>
            <a:off x="736664" y="5776716"/>
            <a:ext cx="2481605" cy="5612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0" name="Text Placeholder 3"/>
          <p:cNvSpPr>
            <a:spLocks noGrp="1"/>
          </p:cNvSpPr>
          <p:nvPr>
            <p:ph type="body" sz="half" idx="24"/>
          </p:nvPr>
        </p:nvSpPr>
        <p:spPr>
          <a:xfrm>
            <a:off x="736664" y="5802840"/>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61" name="Picture Placeholder 7"/>
          <p:cNvSpPr>
            <a:spLocks noGrp="1"/>
          </p:cNvSpPr>
          <p:nvPr>
            <p:ph type="pic" sz="quarter" idx="25" hasCustomPrompt="1"/>
          </p:nvPr>
        </p:nvSpPr>
        <p:spPr>
          <a:xfrm>
            <a:off x="3501466" y="3971308"/>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62" name="Rectangle 61"/>
          <p:cNvSpPr/>
          <p:nvPr userDrawn="1"/>
        </p:nvSpPr>
        <p:spPr>
          <a:xfrm>
            <a:off x="3501467" y="5776716"/>
            <a:ext cx="2481605" cy="5612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3" name="Text Placeholder 3"/>
          <p:cNvSpPr>
            <a:spLocks noGrp="1"/>
          </p:cNvSpPr>
          <p:nvPr>
            <p:ph type="body" sz="half" idx="26"/>
          </p:nvPr>
        </p:nvSpPr>
        <p:spPr>
          <a:xfrm>
            <a:off x="3501467" y="5802840"/>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64" name="Picture Placeholder 7"/>
          <p:cNvSpPr>
            <a:spLocks noGrp="1"/>
          </p:cNvSpPr>
          <p:nvPr>
            <p:ph type="pic" sz="quarter" idx="27" hasCustomPrompt="1"/>
          </p:nvPr>
        </p:nvSpPr>
        <p:spPr>
          <a:xfrm>
            <a:off x="6244666" y="3971308"/>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65" name="Rectangle 64"/>
          <p:cNvSpPr/>
          <p:nvPr userDrawn="1"/>
        </p:nvSpPr>
        <p:spPr>
          <a:xfrm>
            <a:off x="6244667" y="5776716"/>
            <a:ext cx="2481605" cy="5612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6" name="Text Placeholder 3"/>
          <p:cNvSpPr>
            <a:spLocks noGrp="1"/>
          </p:cNvSpPr>
          <p:nvPr>
            <p:ph type="body" sz="half" idx="28"/>
          </p:nvPr>
        </p:nvSpPr>
        <p:spPr>
          <a:xfrm>
            <a:off x="6244667" y="5802840"/>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67" name="Picture Placeholder 7"/>
          <p:cNvSpPr>
            <a:spLocks noGrp="1"/>
          </p:cNvSpPr>
          <p:nvPr>
            <p:ph type="pic" sz="quarter" idx="29" hasCustomPrompt="1"/>
          </p:nvPr>
        </p:nvSpPr>
        <p:spPr>
          <a:xfrm>
            <a:off x="8987866" y="3971308"/>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68" name="Rectangle 67"/>
          <p:cNvSpPr/>
          <p:nvPr userDrawn="1"/>
        </p:nvSpPr>
        <p:spPr>
          <a:xfrm>
            <a:off x="8987867" y="5776716"/>
            <a:ext cx="2481605" cy="5612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9" name="Text Placeholder 3"/>
          <p:cNvSpPr>
            <a:spLocks noGrp="1"/>
          </p:cNvSpPr>
          <p:nvPr>
            <p:ph type="body" sz="half" idx="30"/>
          </p:nvPr>
        </p:nvSpPr>
        <p:spPr>
          <a:xfrm>
            <a:off x="8987867" y="5802840"/>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0" name="Oval 29"/>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1"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79640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48">
                                            <p:txEl>
                                              <p:pRg st="0" end="0"/>
                                            </p:txEl>
                                          </p:spTgt>
                                        </p:tgtEl>
                                        <p:attrNameLst>
                                          <p:attrName>style.visibility</p:attrName>
                                        </p:attrNameLst>
                                      </p:cBhvr>
                                      <p:to>
                                        <p:strVal val="visible"/>
                                      </p:to>
                                    </p:set>
                                    <p:animEffect transition="in" filter="wipe(down)">
                                      <p:cBhvr>
                                        <p:cTn id="23" dur="500"/>
                                        <p:tgtEl>
                                          <p:spTgt spid="48">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down)">
                                      <p:cBhvr>
                                        <p:cTn id="27" dur="500"/>
                                        <p:tgtEl>
                                          <p:spTgt spid="49"/>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down)">
                                      <p:cBhvr>
                                        <p:cTn id="31" dur="500"/>
                                        <p:tgtEl>
                                          <p:spTgt spid="50"/>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51">
                                            <p:txEl>
                                              <p:pRg st="0" end="0"/>
                                            </p:txEl>
                                          </p:spTgt>
                                        </p:tgtEl>
                                        <p:attrNameLst>
                                          <p:attrName>style.visibility</p:attrName>
                                        </p:attrNameLst>
                                      </p:cBhvr>
                                      <p:to>
                                        <p:strVal val="visible"/>
                                      </p:to>
                                    </p:set>
                                    <p:animEffect transition="in" filter="wipe(down)">
                                      <p:cBhvr>
                                        <p:cTn id="35" dur="500"/>
                                        <p:tgtEl>
                                          <p:spTgt spid="51">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down)">
                                      <p:cBhvr>
                                        <p:cTn id="39" dur="500"/>
                                        <p:tgtEl>
                                          <p:spTgt spid="52"/>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54">
                                            <p:txEl>
                                              <p:pRg st="0" end="0"/>
                                            </p:txEl>
                                          </p:spTgt>
                                        </p:tgtEl>
                                        <p:attrNameLst>
                                          <p:attrName>style.visibility</p:attrName>
                                        </p:attrNameLst>
                                      </p:cBhvr>
                                      <p:to>
                                        <p:strVal val="visible"/>
                                      </p:to>
                                    </p:set>
                                    <p:animEffect transition="in" filter="wipe(down)">
                                      <p:cBhvr>
                                        <p:cTn id="47" dur="500"/>
                                        <p:tgtEl>
                                          <p:spTgt spid="54">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down)">
                                      <p:cBhvr>
                                        <p:cTn id="55" dur="500"/>
                                        <p:tgtEl>
                                          <p:spTgt spid="56"/>
                                        </p:tgtEl>
                                      </p:cBhvr>
                                    </p:animEffect>
                                  </p:childTnLst>
                                </p:cTn>
                              </p:par>
                            </p:childTnLst>
                          </p:cTn>
                        </p:par>
                        <p:par>
                          <p:cTn id="56" fill="hold">
                            <p:stCondLst>
                              <p:cond delay="6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57">
                                            <p:txEl>
                                              <p:pRg st="0" end="0"/>
                                            </p:txEl>
                                          </p:spTgt>
                                        </p:tgtEl>
                                        <p:attrNameLst>
                                          <p:attrName>style.visibility</p:attrName>
                                        </p:attrNameLst>
                                      </p:cBhvr>
                                      <p:to>
                                        <p:strVal val="visible"/>
                                      </p:to>
                                    </p:set>
                                    <p:animEffect transition="in" filter="wipe(down)">
                                      <p:cBhvr>
                                        <p:cTn id="59" dur="500"/>
                                        <p:tgtEl>
                                          <p:spTgt spid="57">
                                            <p:txEl>
                                              <p:pRg st="0" end="0"/>
                                            </p:tx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down)">
                                      <p:cBhvr>
                                        <p:cTn id="63" dur="500"/>
                                        <p:tgtEl>
                                          <p:spTgt spid="58"/>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wipe(down)">
                                      <p:cBhvr>
                                        <p:cTn id="67" dur="500"/>
                                        <p:tgtEl>
                                          <p:spTgt spid="59"/>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60">
                                            <p:txEl>
                                              <p:pRg st="0" end="0"/>
                                            </p:txEl>
                                          </p:spTgt>
                                        </p:tgtEl>
                                        <p:attrNameLst>
                                          <p:attrName>style.visibility</p:attrName>
                                        </p:attrNameLst>
                                      </p:cBhvr>
                                      <p:to>
                                        <p:strVal val="visible"/>
                                      </p:to>
                                    </p:set>
                                    <p:animEffect transition="in" filter="wipe(down)">
                                      <p:cBhvr>
                                        <p:cTn id="71" dur="500"/>
                                        <p:tgtEl>
                                          <p:spTgt spid="60">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wipe(down)">
                                      <p:cBhvr>
                                        <p:cTn id="75" dur="500"/>
                                        <p:tgtEl>
                                          <p:spTgt spid="61"/>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down)">
                                      <p:cBhvr>
                                        <p:cTn id="79" dur="500"/>
                                        <p:tgtEl>
                                          <p:spTgt spid="62"/>
                                        </p:tgtEl>
                                      </p:cBhvr>
                                    </p:animEffect>
                                  </p:childTnLst>
                                </p:cTn>
                              </p:par>
                            </p:childTnLst>
                          </p:cTn>
                        </p:par>
                        <p:par>
                          <p:cTn id="80" fill="hold">
                            <p:stCondLst>
                              <p:cond delay="9500"/>
                            </p:stCondLst>
                            <p:childTnLst>
                              <p:par>
                                <p:cTn id="81" presetID="22" presetClass="entr" presetSubtype="4" fill="hold" nodeType="afterEffect" nodePh="1">
                                  <p:stCondLst>
                                    <p:cond delay="0"/>
                                  </p:stCondLst>
                                  <p:endCondLst>
                                    <p:cond evt="begin" delay="0">
                                      <p:tn val="81"/>
                                    </p:cond>
                                  </p:endCondLst>
                                  <p:childTnLst>
                                    <p:set>
                                      <p:cBhvr>
                                        <p:cTn id="82" dur="1" fill="hold">
                                          <p:stCondLst>
                                            <p:cond delay="0"/>
                                          </p:stCondLst>
                                        </p:cTn>
                                        <p:tgtEl>
                                          <p:spTgt spid="63">
                                            <p:txEl>
                                              <p:pRg st="0" end="0"/>
                                            </p:txEl>
                                          </p:spTgt>
                                        </p:tgtEl>
                                        <p:attrNameLst>
                                          <p:attrName>style.visibility</p:attrName>
                                        </p:attrNameLst>
                                      </p:cBhvr>
                                      <p:to>
                                        <p:strVal val="visible"/>
                                      </p:to>
                                    </p:set>
                                    <p:animEffect transition="in" filter="wipe(down)">
                                      <p:cBhvr>
                                        <p:cTn id="83" dur="500"/>
                                        <p:tgtEl>
                                          <p:spTgt spid="63">
                                            <p:txEl>
                                              <p:pRg st="0" end="0"/>
                                            </p:txEl>
                                          </p:spTgt>
                                        </p:tgtEl>
                                      </p:cBhvr>
                                    </p:animEffect>
                                  </p:childTnLst>
                                </p:cTn>
                              </p:par>
                            </p:childTnLst>
                          </p:cTn>
                        </p:par>
                        <p:par>
                          <p:cTn id="84" fill="hold">
                            <p:stCondLst>
                              <p:cond delay="10000"/>
                            </p:stCondLst>
                            <p:childTnLst>
                              <p:par>
                                <p:cTn id="85" presetID="22" presetClass="entr" presetSubtype="4" fill="hold" grpId="0" nodeType="after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wipe(down)">
                                      <p:cBhvr>
                                        <p:cTn id="87" dur="500"/>
                                        <p:tgtEl>
                                          <p:spTgt spid="64"/>
                                        </p:tgtEl>
                                      </p:cBhvr>
                                    </p:animEffect>
                                  </p:childTnLst>
                                </p:cTn>
                              </p:par>
                            </p:childTnLst>
                          </p:cTn>
                        </p:par>
                        <p:par>
                          <p:cTn id="88" fill="hold">
                            <p:stCondLst>
                              <p:cond delay="10500"/>
                            </p:stCondLst>
                            <p:childTnLst>
                              <p:par>
                                <p:cTn id="89" presetID="22" presetClass="entr" presetSubtype="4" fill="hold" grpId="0" nodeType="after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wipe(down)">
                                      <p:cBhvr>
                                        <p:cTn id="91" dur="500"/>
                                        <p:tgtEl>
                                          <p:spTgt spid="65"/>
                                        </p:tgtEl>
                                      </p:cBhvr>
                                    </p:animEffect>
                                  </p:childTnLst>
                                </p:cTn>
                              </p:par>
                            </p:childTnLst>
                          </p:cTn>
                        </p:par>
                        <p:par>
                          <p:cTn id="92" fill="hold">
                            <p:stCondLst>
                              <p:cond delay="11000"/>
                            </p:stCondLst>
                            <p:childTnLst>
                              <p:par>
                                <p:cTn id="93" presetID="22" presetClass="entr" presetSubtype="4" fill="hold" grpId="0" nodeType="afterEffect" nodePh="1">
                                  <p:stCondLst>
                                    <p:cond delay="0"/>
                                  </p:stCondLst>
                                  <p:endCondLst>
                                    <p:cond evt="begin" delay="0">
                                      <p:tn val="93"/>
                                    </p:cond>
                                  </p:endCondLst>
                                  <p:childTnLst>
                                    <p:set>
                                      <p:cBhvr>
                                        <p:cTn id="94" dur="1" fill="hold">
                                          <p:stCondLst>
                                            <p:cond delay="0"/>
                                          </p:stCondLst>
                                        </p:cTn>
                                        <p:tgtEl>
                                          <p:spTgt spid="66">
                                            <p:txEl>
                                              <p:pRg st="0" end="0"/>
                                            </p:txEl>
                                          </p:spTgt>
                                        </p:tgtEl>
                                        <p:attrNameLst>
                                          <p:attrName>style.visibility</p:attrName>
                                        </p:attrNameLst>
                                      </p:cBhvr>
                                      <p:to>
                                        <p:strVal val="visible"/>
                                      </p:to>
                                    </p:set>
                                    <p:animEffect transition="in" filter="wipe(down)">
                                      <p:cBhvr>
                                        <p:cTn id="95" dur="500"/>
                                        <p:tgtEl>
                                          <p:spTgt spid="66">
                                            <p:txEl>
                                              <p:pRg st="0" end="0"/>
                                            </p:txEl>
                                          </p:spTgt>
                                        </p:tgtEl>
                                      </p:cBhvr>
                                    </p:animEffect>
                                  </p:childTnLst>
                                </p:cTn>
                              </p:par>
                            </p:childTnLst>
                          </p:cTn>
                        </p:par>
                        <p:par>
                          <p:cTn id="96" fill="hold">
                            <p:stCondLst>
                              <p:cond delay="11500"/>
                            </p:stCondLst>
                            <p:childTnLst>
                              <p:par>
                                <p:cTn id="97" presetID="22" presetClass="entr" presetSubtype="4" fill="hold" grpId="0" nodeType="afterEffect">
                                  <p:stCondLst>
                                    <p:cond delay="0"/>
                                  </p:stCondLst>
                                  <p:childTnLst>
                                    <p:set>
                                      <p:cBhvr>
                                        <p:cTn id="98" dur="1" fill="hold">
                                          <p:stCondLst>
                                            <p:cond delay="0"/>
                                          </p:stCondLst>
                                        </p:cTn>
                                        <p:tgtEl>
                                          <p:spTgt spid="67"/>
                                        </p:tgtEl>
                                        <p:attrNameLst>
                                          <p:attrName>style.visibility</p:attrName>
                                        </p:attrNameLst>
                                      </p:cBhvr>
                                      <p:to>
                                        <p:strVal val="visible"/>
                                      </p:to>
                                    </p:set>
                                    <p:animEffect transition="in" filter="wipe(down)">
                                      <p:cBhvr>
                                        <p:cTn id="99" dur="500"/>
                                        <p:tgtEl>
                                          <p:spTgt spid="67"/>
                                        </p:tgtEl>
                                      </p:cBhvr>
                                    </p:animEffect>
                                  </p:childTnLst>
                                </p:cTn>
                              </p:par>
                            </p:childTnLst>
                          </p:cTn>
                        </p:par>
                        <p:par>
                          <p:cTn id="100" fill="hold">
                            <p:stCondLst>
                              <p:cond delay="12000"/>
                            </p:stCondLst>
                            <p:childTnLst>
                              <p:par>
                                <p:cTn id="101" presetID="22" presetClass="entr" presetSubtype="4" fill="hold" grpId="0" nodeType="after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wipe(down)">
                                      <p:cBhvr>
                                        <p:cTn id="103" dur="500"/>
                                        <p:tgtEl>
                                          <p:spTgt spid="68"/>
                                        </p:tgtEl>
                                      </p:cBhvr>
                                    </p:animEffect>
                                  </p:childTnLst>
                                </p:cTn>
                              </p:par>
                            </p:childTnLst>
                          </p:cTn>
                        </p:par>
                        <p:par>
                          <p:cTn id="104" fill="hold">
                            <p:stCondLst>
                              <p:cond delay="12500"/>
                            </p:stCondLst>
                            <p:childTnLst>
                              <p:par>
                                <p:cTn id="105" presetID="22" presetClass="entr" presetSubtype="4" fill="hold" grpId="0" nodeType="afterEffect" nodePh="1">
                                  <p:stCondLst>
                                    <p:cond delay="0"/>
                                  </p:stCondLst>
                                  <p:endCondLst>
                                    <p:cond evt="begin" delay="0">
                                      <p:tn val="105"/>
                                    </p:cond>
                                  </p:endCondLst>
                                  <p:childTnLst>
                                    <p:set>
                                      <p:cBhvr>
                                        <p:cTn id="106" dur="1" fill="hold">
                                          <p:stCondLst>
                                            <p:cond delay="0"/>
                                          </p:stCondLst>
                                        </p:cTn>
                                        <p:tgtEl>
                                          <p:spTgt spid="69">
                                            <p:txEl>
                                              <p:pRg st="0" end="0"/>
                                            </p:txEl>
                                          </p:spTgt>
                                        </p:tgtEl>
                                        <p:attrNameLst>
                                          <p:attrName>style.visibility</p:attrName>
                                        </p:attrNameLst>
                                      </p:cBhvr>
                                      <p:to>
                                        <p:strVal val="visible"/>
                                      </p:to>
                                    </p:set>
                                    <p:animEffect transition="in" filter="wipe(down)">
                                      <p:cBhvr>
                                        <p:cTn id="107" dur="500"/>
                                        <p:tgtEl>
                                          <p:spTgt spid="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16" grpId="0"/>
      <p:bldP spid="17" grpId="0" animBg="1"/>
      <p:bldP spid="4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Effect transition="in" filter="wipe(down)">
                      <p:cBhvr>
                        <p:cTn dur="500"/>
                        <p:tgtEl>
                          <p:spTgt spid="48"/>
                        </p:tgtEl>
                      </p:cBhvr>
                    </p:animEffect>
                  </p:childTnLst>
                </p:cTn>
              </p:par>
            </p:tnLst>
          </p:tmpl>
        </p:tmplLst>
      </p:bldP>
      <p:bldP spid="49" grpId="0"/>
      <p:bldP spid="50" grpId="0" animBg="1"/>
      <p:bldP spid="5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P spid="52" grpId="0"/>
      <p:bldP spid="53" grpId="0" animBg="1"/>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p:bldP spid="56" grpId="0" animBg="1"/>
      <p:bldP spid="5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Effect transition="in" filter="wipe(down)">
                      <p:cBhvr>
                        <p:cTn dur="500"/>
                        <p:tgtEl>
                          <p:spTgt spid="57"/>
                        </p:tgtEl>
                      </p:cBhvr>
                    </p:animEffect>
                  </p:childTnLst>
                </p:cTn>
              </p:par>
            </p:tnLst>
          </p:tmpl>
        </p:tmplLst>
      </p:bldP>
      <p:bldP spid="58" grpId="0"/>
      <p:bldP spid="59" grpId="0" animBg="1"/>
      <p:bldP spid="6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wipe(down)">
                      <p:cBhvr>
                        <p:cTn dur="500"/>
                        <p:tgtEl>
                          <p:spTgt spid="60"/>
                        </p:tgtEl>
                      </p:cBhvr>
                    </p:animEffect>
                  </p:childTnLst>
                </p:cTn>
              </p:par>
            </p:tnLst>
          </p:tmpl>
        </p:tmplLst>
      </p:bldP>
      <p:bldP spid="61" grpId="0"/>
      <p:bldP spid="62" grpId="0" animBg="1"/>
      <p:bldP spid="64" grpId="0"/>
      <p:bldP spid="65" grpId="0" animBg="1"/>
      <p:bldP spid="6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Effect transition="in" filter="wipe(down)">
                      <p:cBhvr>
                        <p:cTn dur="500"/>
                        <p:tgtEl>
                          <p:spTgt spid="66"/>
                        </p:tgtEl>
                      </p:cBhvr>
                    </p:animEffect>
                  </p:childTnLst>
                </p:cTn>
              </p:par>
            </p:tnLst>
          </p:tmpl>
        </p:tmplLst>
      </p:bldP>
      <p:bldP spid="67" grpId="0"/>
      <p:bldP spid="68" grpId="0" animBg="1"/>
      <p:bldP spid="6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Effect transition="in" filter="wipe(down)">
                      <p:cBhvr>
                        <p:cTn dur="500"/>
                        <p:tgtEl>
                          <p:spTgt spid="69"/>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05">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33" name="Rectangle 32"/>
          <p:cNvSpPr/>
          <p:nvPr userDrawn="1"/>
        </p:nvSpPr>
        <p:spPr>
          <a:xfrm>
            <a:off x="698366" y="3924011"/>
            <a:ext cx="2552859" cy="22481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7" name="Rectangle 36"/>
          <p:cNvSpPr/>
          <p:nvPr userDrawn="1"/>
        </p:nvSpPr>
        <p:spPr>
          <a:xfrm>
            <a:off x="698366" y="1585988"/>
            <a:ext cx="2552859" cy="22481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0" name="Picture Placeholder 7"/>
          <p:cNvSpPr>
            <a:spLocks noGrp="1"/>
          </p:cNvSpPr>
          <p:nvPr>
            <p:ph type="pic" sz="quarter" idx="15" hasCustomPrompt="1"/>
          </p:nvPr>
        </p:nvSpPr>
        <p:spPr>
          <a:xfrm>
            <a:off x="769620" y="1656441"/>
            <a:ext cx="2413899" cy="2075071"/>
          </a:xfrm>
          <a:prstGeom prst="rect">
            <a:avLst/>
          </a:prstGeom>
          <a:ln>
            <a:noFill/>
          </a:ln>
        </p:spPr>
        <p:txBody>
          <a:bodyPr bIns="274320" anchor="b"/>
          <a:lstStyle>
            <a:lvl1pPr algn="ctr">
              <a:buNone/>
              <a:defRPr sz="1600">
                <a:solidFill>
                  <a:schemeClr val="bg1"/>
                </a:solidFill>
              </a:defRPr>
            </a:lvl1pPr>
          </a:lstStyle>
          <a:p>
            <a:r>
              <a:rPr lang="en-US" dirty="0"/>
              <a:t>Image Holder</a:t>
            </a:r>
          </a:p>
        </p:txBody>
      </p:sp>
      <p:sp>
        <p:nvSpPr>
          <p:cNvPr id="83" name="Text Placeholder 3"/>
          <p:cNvSpPr>
            <a:spLocks noGrp="1"/>
          </p:cNvSpPr>
          <p:nvPr>
            <p:ph type="body" sz="half" idx="16"/>
          </p:nvPr>
        </p:nvSpPr>
        <p:spPr>
          <a:xfrm>
            <a:off x="1027118" y="4091836"/>
            <a:ext cx="189535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84" name="Text Placeholder 3"/>
          <p:cNvSpPr>
            <a:spLocks noGrp="1"/>
          </p:cNvSpPr>
          <p:nvPr>
            <p:ph type="body" sz="half" idx="17"/>
          </p:nvPr>
        </p:nvSpPr>
        <p:spPr>
          <a:xfrm>
            <a:off x="839355" y="4591059"/>
            <a:ext cx="2270884" cy="1446523"/>
          </a:xfrm>
          <a:prstGeom prst="rect">
            <a:avLst/>
          </a:prstGeom>
        </p:spPr>
        <p:txBody>
          <a:bodyPr wrap="squar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85" name="Rectangle 84"/>
          <p:cNvSpPr/>
          <p:nvPr userDrawn="1"/>
        </p:nvSpPr>
        <p:spPr>
          <a:xfrm>
            <a:off x="3449819" y="3924011"/>
            <a:ext cx="2552859" cy="22481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6" name="Rectangle 85"/>
          <p:cNvSpPr/>
          <p:nvPr userDrawn="1"/>
        </p:nvSpPr>
        <p:spPr>
          <a:xfrm>
            <a:off x="3449819" y="1585988"/>
            <a:ext cx="2552859" cy="22481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7" name="Picture Placeholder 7"/>
          <p:cNvSpPr>
            <a:spLocks noGrp="1"/>
          </p:cNvSpPr>
          <p:nvPr>
            <p:ph type="pic" sz="quarter" idx="18" hasCustomPrompt="1"/>
          </p:nvPr>
        </p:nvSpPr>
        <p:spPr>
          <a:xfrm>
            <a:off x="3521072" y="1656441"/>
            <a:ext cx="2413899" cy="2075071"/>
          </a:xfrm>
          <a:prstGeom prst="rect">
            <a:avLst/>
          </a:prstGeom>
          <a:ln>
            <a:noFill/>
          </a:ln>
        </p:spPr>
        <p:txBody>
          <a:bodyPr bIns="274320" anchor="b"/>
          <a:lstStyle>
            <a:lvl1pPr algn="ctr">
              <a:buNone/>
              <a:defRPr sz="1600">
                <a:solidFill>
                  <a:schemeClr val="bg1"/>
                </a:solidFill>
              </a:defRPr>
            </a:lvl1pPr>
          </a:lstStyle>
          <a:p>
            <a:r>
              <a:rPr lang="en-US" dirty="0"/>
              <a:t>Image Holder</a:t>
            </a:r>
          </a:p>
        </p:txBody>
      </p:sp>
      <p:sp>
        <p:nvSpPr>
          <p:cNvPr id="88" name="Text Placeholder 3"/>
          <p:cNvSpPr>
            <a:spLocks noGrp="1"/>
          </p:cNvSpPr>
          <p:nvPr>
            <p:ph type="body" sz="half" idx="19"/>
          </p:nvPr>
        </p:nvSpPr>
        <p:spPr>
          <a:xfrm>
            <a:off x="3778571" y="4091836"/>
            <a:ext cx="189535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89" name="Text Placeholder 3"/>
          <p:cNvSpPr>
            <a:spLocks noGrp="1"/>
          </p:cNvSpPr>
          <p:nvPr>
            <p:ph type="body" sz="half" idx="20"/>
          </p:nvPr>
        </p:nvSpPr>
        <p:spPr>
          <a:xfrm>
            <a:off x="3590807" y="4591059"/>
            <a:ext cx="2270884" cy="1446523"/>
          </a:xfrm>
          <a:prstGeom prst="rect">
            <a:avLst/>
          </a:prstGeom>
        </p:spPr>
        <p:txBody>
          <a:bodyPr wrap="squar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90" name="Rectangle 89"/>
          <p:cNvSpPr/>
          <p:nvPr userDrawn="1"/>
        </p:nvSpPr>
        <p:spPr>
          <a:xfrm>
            <a:off x="6184767" y="3924011"/>
            <a:ext cx="2552859" cy="22481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1" name="Rectangle 90"/>
          <p:cNvSpPr/>
          <p:nvPr userDrawn="1"/>
        </p:nvSpPr>
        <p:spPr>
          <a:xfrm>
            <a:off x="6184767" y="1585988"/>
            <a:ext cx="2552859" cy="22481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2" name="Picture Placeholder 7"/>
          <p:cNvSpPr>
            <a:spLocks noGrp="1"/>
          </p:cNvSpPr>
          <p:nvPr>
            <p:ph type="pic" sz="quarter" idx="21" hasCustomPrompt="1"/>
          </p:nvPr>
        </p:nvSpPr>
        <p:spPr>
          <a:xfrm>
            <a:off x="6256020" y="1656441"/>
            <a:ext cx="2413899" cy="2075071"/>
          </a:xfrm>
          <a:prstGeom prst="rect">
            <a:avLst/>
          </a:prstGeom>
          <a:ln>
            <a:noFill/>
          </a:ln>
        </p:spPr>
        <p:txBody>
          <a:bodyPr bIns="274320" anchor="b"/>
          <a:lstStyle>
            <a:lvl1pPr algn="ctr">
              <a:buNone/>
              <a:defRPr sz="1600">
                <a:solidFill>
                  <a:schemeClr val="bg1"/>
                </a:solidFill>
              </a:defRPr>
            </a:lvl1pPr>
          </a:lstStyle>
          <a:p>
            <a:r>
              <a:rPr lang="en-US" dirty="0"/>
              <a:t>Image Holder</a:t>
            </a:r>
          </a:p>
        </p:txBody>
      </p:sp>
      <p:sp>
        <p:nvSpPr>
          <p:cNvPr id="93" name="Text Placeholder 3"/>
          <p:cNvSpPr>
            <a:spLocks noGrp="1"/>
          </p:cNvSpPr>
          <p:nvPr>
            <p:ph type="body" sz="half" idx="22"/>
          </p:nvPr>
        </p:nvSpPr>
        <p:spPr>
          <a:xfrm>
            <a:off x="6513519" y="4091836"/>
            <a:ext cx="189535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94" name="Text Placeholder 3"/>
          <p:cNvSpPr>
            <a:spLocks noGrp="1"/>
          </p:cNvSpPr>
          <p:nvPr>
            <p:ph type="body" sz="half" idx="23"/>
          </p:nvPr>
        </p:nvSpPr>
        <p:spPr>
          <a:xfrm>
            <a:off x="6325755" y="4591059"/>
            <a:ext cx="2270884" cy="1446523"/>
          </a:xfrm>
          <a:prstGeom prst="rect">
            <a:avLst/>
          </a:prstGeom>
        </p:spPr>
        <p:txBody>
          <a:bodyPr wrap="squar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95" name="Rectangle 94"/>
          <p:cNvSpPr/>
          <p:nvPr userDrawn="1"/>
        </p:nvSpPr>
        <p:spPr>
          <a:xfrm>
            <a:off x="8905341" y="3924011"/>
            <a:ext cx="2552859" cy="22481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6" name="Rectangle 95"/>
          <p:cNvSpPr/>
          <p:nvPr userDrawn="1"/>
        </p:nvSpPr>
        <p:spPr>
          <a:xfrm>
            <a:off x="8905341" y="1585988"/>
            <a:ext cx="2552859" cy="22481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7" name="Picture Placeholder 7"/>
          <p:cNvSpPr>
            <a:spLocks noGrp="1"/>
          </p:cNvSpPr>
          <p:nvPr>
            <p:ph type="pic" sz="quarter" idx="24" hasCustomPrompt="1"/>
          </p:nvPr>
        </p:nvSpPr>
        <p:spPr>
          <a:xfrm>
            <a:off x="8976595" y="1656441"/>
            <a:ext cx="2413899" cy="2075071"/>
          </a:xfrm>
          <a:prstGeom prst="rect">
            <a:avLst/>
          </a:prstGeom>
          <a:ln>
            <a:noFill/>
          </a:ln>
        </p:spPr>
        <p:txBody>
          <a:bodyPr bIns="274320" anchor="b"/>
          <a:lstStyle>
            <a:lvl1pPr algn="ctr">
              <a:buNone/>
              <a:defRPr sz="1600">
                <a:solidFill>
                  <a:schemeClr val="bg1"/>
                </a:solidFill>
              </a:defRPr>
            </a:lvl1pPr>
          </a:lstStyle>
          <a:p>
            <a:r>
              <a:rPr lang="en-US" dirty="0"/>
              <a:t>Image Holder</a:t>
            </a:r>
          </a:p>
        </p:txBody>
      </p:sp>
      <p:sp>
        <p:nvSpPr>
          <p:cNvPr id="98" name="Text Placeholder 3"/>
          <p:cNvSpPr>
            <a:spLocks noGrp="1"/>
          </p:cNvSpPr>
          <p:nvPr>
            <p:ph type="body" sz="half" idx="25"/>
          </p:nvPr>
        </p:nvSpPr>
        <p:spPr>
          <a:xfrm>
            <a:off x="9234093" y="4091836"/>
            <a:ext cx="189535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99" name="Text Placeholder 3"/>
          <p:cNvSpPr>
            <a:spLocks noGrp="1"/>
          </p:cNvSpPr>
          <p:nvPr>
            <p:ph type="body" sz="half" idx="26"/>
          </p:nvPr>
        </p:nvSpPr>
        <p:spPr>
          <a:xfrm>
            <a:off x="9046330" y="4591059"/>
            <a:ext cx="2270884" cy="1446523"/>
          </a:xfrm>
          <a:prstGeom prst="rect">
            <a:avLst/>
          </a:prstGeom>
        </p:spPr>
        <p:txBody>
          <a:bodyPr wrap="squar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26" name="Oval 25"/>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7"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242815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barn(outHorizontal)">
                                      <p:cBhvr>
                                        <p:cTn id="19" dur="500"/>
                                        <p:tgtEl>
                                          <p:spTgt spid="80"/>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par>
                          <p:cTn id="24" fill="hold">
                            <p:stCondLst>
                              <p:cond delay="2500"/>
                            </p:stCondLst>
                            <p:childTnLst>
                              <p:par>
                                <p:cTn id="25" presetID="22" presetClass="entr" presetSubtype="4" fill="hold" grpId="0" nodeType="afterEffect" nodePh="1">
                                  <p:stCondLst>
                                    <p:cond delay="0"/>
                                  </p:stCondLst>
                                  <p:endCondLst>
                                    <p:cond evt="begin" delay="0">
                                      <p:tn val="25"/>
                                    </p:cond>
                                  </p:endCondLst>
                                  <p:childTnLst>
                                    <p:set>
                                      <p:cBhvr>
                                        <p:cTn id="26" dur="1" fill="hold">
                                          <p:stCondLst>
                                            <p:cond delay="0"/>
                                          </p:stCondLst>
                                        </p:cTn>
                                        <p:tgtEl>
                                          <p:spTgt spid="83">
                                            <p:txEl>
                                              <p:pRg st="0" end="0"/>
                                            </p:txEl>
                                          </p:spTgt>
                                        </p:tgtEl>
                                        <p:attrNameLst>
                                          <p:attrName>style.visibility</p:attrName>
                                        </p:attrNameLst>
                                      </p:cBhvr>
                                      <p:to>
                                        <p:strVal val="visible"/>
                                      </p:to>
                                    </p:set>
                                    <p:animEffect transition="in" filter="wipe(down)">
                                      <p:cBhvr>
                                        <p:cTn id="27" dur="500"/>
                                        <p:tgtEl>
                                          <p:spTgt spid="83">
                                            <p:txEl>
                                              <p:pRg st="0" end="0"/>
                                            </p:txEl>
                                          </p:spTgt>
                                        </p:tgtEl>
                                      </p:cBhvr>
                                    </p:animEffect>
                                  </p:childTnLst>
                                </p:cTn>
                              </p:par>
                            </p:childTnLst>
                          </p:cTn>
                        </p:par>
                        <p:par>
                          <p:cTn id="28" fill="hold">
                            <p:stCondLst>
                              <p:cond delay="30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84">
                                            <p:txEl>
                                              <p:pRg st="0" end="0"/>
                                            </p:txEl>
                                          </p:spTgt>
                                        </p:tgtEl>
                                        <p:attrNameLst>
                                          <p:attrName>style.visibility</p:attrName>
                                        </p:attrNameLst>
                                      </p:cBhvr>
                                      <p:to>
                                        <p:strVal val="visible"/>
                                      </p:to>
                                    </p:set>
                                    <p:animEffect transition="in" filter="wipe(down)">
                                      <p:cBhvr>
                                        <p:cTn id="31" dur="500"/>
                                        <p:tgtEl>
                                          <p:spTgt spid="84">
                                            <p:txEl>
                                              <p:pRg st="0" end="0"/>
                                            </p:tx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down)">
                                      <p:cBhvr>
                                        <p:cTn id="35" dur="500"/>
                                        <p:tgtEl>
                                          <p:spTgt spid="86"/>
                                        </p:tgtEl>
                                      </p:cBhvr>
                                    </p:animEffect>
                                  </p:childTnLst>
                                </p:cTn>
                              </p:par>
                            </p:childTnLst>
                          </p:cTn>
                        </p:par>
                        <p:par>
                          <p:cTn id="36" fill="hold">
                            <p:stCondLst>
                              <p:cond delay="4000"/>
                            </p:stCondLst>
                            <p:childTnLst>
                              <p:par>
                                <p:cTn id="37" presetID="16" presetClass="entr" presetSubtype="42" fill="hold" grpId="0" nodeType="after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barn(outHorizontal)">
                                      <p:cBhvr>
                                        <p:cTn id="39" dur="500"/>
                                        <p:tgtEl>
                                          <p:spTgt spid="8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wipe(down)">
                                      <p:cBhvr>
                                        <p:cTn id="43" dur="500"/>
                                        <p:tgtEl>
                                          <p:spTgt spid="85"/>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88">
                                            <p:txEl>
                                              <p:pRg st="0" end="0"/>
                                            </p:txEl>
                                          </p:spTgt>
                                        </p:tgtEl>
                                        <p:attrNameLst>
                                          <p:attrName>style.visibility</p:attrName>
                                        </p:attrNameLst>
                                      </p:cBhvr>
                                      <p:to>
                                        <p:strVal val="visible"/>
                                      </p:to>
                                    </p:set>
                                    <p:animEffect transition="in" filter="wipe(down)">
                                      <p:cBhvr>
                                        <p:cTn id="47" dur="500"/>
                                        <p:tgtEl>
                                          <p:spTgt spid="88">
                                            <p:txEl>
                                              <p:pRg st="0" end="0"/>
                                            </p:txEl>
                                          </p:spTgt>
                                        </p:tgtEl>
                                      </p:cBhvr>
                                    </p:animEffect>
                                  </p:childTnLst>
                                </p:cTn>
                              </p:par>
                            </p:childTnLst>
                          </p:cTn>
                        </p:par>
                        <p:par>
                          <p:cTn id="48" fill="hold">
                            <p:stCondLst>
                              <p:cond delay="5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89">
                                            <p:txEl>
                                              <p:pRg st="0" end="0"/>
                                            </p:txEl>
                                          </p:spTgt>
                                        </p:tgtEl>
                                        <p:attrNameLst>
                                          <p:attrName>style.visibility</p:attrName>
                                        </p:attrNameLst>
                                      </p:cBhvr>
                                      <p:to>
                                        <p:strVal val="visible"/>
                                      </p:to>
                                    </p:set>
                                    <p:animEffect transition="in" filter="wipe(down)">
                                      <p:cBhvr>
                                        <p:cTn id="51" dur="500"/>
                                        <p:tgtEl>
                                          <p:spTgt spid="89">
                                            <p:txEl>
                                              <p:pRg st="0" end="0"/>
                                            </p:tx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wipe(down)">
                                      <p:cBhvr>
                                        <p:cTn id="55" dur="500"/>
                                        <p:tgtEl>
                                          <p:spTgt spid="91"/>
                                        </p:tgtEl>
                                      </p:cBhvr>
                                    </p:animEffect>
                                  </p:childTnLst>
                                </p:cTn>
                              </p:par>
                            </p:childTnLst>
                          </p:cTn>
                        </p:par>
                        <p:par>
                          <p:cTn id="56" fill="hold">
                            <p:stCondLst>
                              <p:cond delay="6500"/>
                            </p:stCondLst>
                            <p:childTnLst>
                              <p:par>
                                <p:cTn id="57" presetID="16" presetClass="entr" presetSubtype="42" fill="hold" grpId="0" nodeType="afterEffect">
                                  <p:stCondLst>
                                    <p:cond delay="0"/>
                                  </p:stCondLst>
                                  <p:childTnLst>
                                    <p:set>
                                      <p:cBhvr>
                                        <p:cTn id="58" dur="1" fill="hold">
                                          <p:stCondLst>
                                            <p:cond delay="0"/>
                                          </p:stCondLst>
                                        </p:cTn>
                                        <p:tgtEl>
                                          <p:spTgt spid="92"/>
                                        </p:tgtEl>
                                        <p:attrNameLst>
                                          <p:attrName>style.visibility</p:attrName>
                                        </p:attrNameLst>
                                      </p:cBhvr>
                                      <p:to>
                                        <p:strVal val="visible"/>
                                      </p:to>
                                    </p:set>
                                    <p:animEffect transition="in" filter="barn(outHorizontal)">
                                      <p:cBhvr>
                                        <p:cTn id="59" dur="500"/>
                                        <p:tgtEl>
                                          <p:spTgt spid="92"/>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wipe(down)">
                                      <p:cBhvr>
                                        <p:cTn id="63" dur="500"/>
                                        <p:tgtEl>
                                          <p:spTgt spid="90"/>
                                        </p:tgtEl>
                                      </p:cBhvr>
                                    </p:animEffect>
                                  </p:childTnLst>
                                </p:cTn>
                              </p:par>
                            </p:childTnLst>
                          </p:cTn>
                        </p:par>
                        <p:par>
                          <p:cTn id="64" fill="hold">
                            <p:stCondLst>
                              <p:cond delay="7500"/>
                            </p:stCondLst>
                            <p:childTnLst>
                              <p:par>
                                <p:cTn id="65" presetID="22" presetClass="entr" presetSubtype="4" fill="hold" grpId="0" nodeType="afterEffect" nodePh="1">
                                  <p:stCondLst>
                                    <p:cond delay="0"/>
                                  </p:stCondLst>
                                  <p:endCondLst>
                                    <p:cond evt="begin" delay="0">
                                      <p:tn val="65"/>
                                    </p:cond>
                                  </p:endCondLst>
                                  <p:childTnLst>
                                    <p:set>
                                      <p:cBhvr>
                                        <p:cTn id="66" dur="1" fill="hold">
                                          <p:stCondLst>
                                            <p:cond delay="0"/>
                                          </p:stCondLst>
                                        </p:cTn>
                                        <p:tgtEl>
                                          <p:spTgt spid="93">
                                            <p:txEl>
                                              <p:pRg st="0" end="0"/>
                                            </p:txEl>
                                          </p:spTgt>
                                        </p:tgtEl>
                                        <p:attrNameLst>
                                          <p:attrName>style.visibility</p:attrName>
                                        </p:attrNameLst>
                                      </p:cBhvr>
                                      <p:to>
                                        <p:strVal val="visible"/>
                                      </p:to>
                                    </p:set>
                                    <p:animEffect transition="in" filter="wipe(down)">
                                      <p:cBhvr>
                                        <p:cTn id="67" dur="500"/>
                                        <p:tgtEl>
                                          <p:spTgt spid="93">
                                            <p:txEl>
                                              <p:pRg st="0" end="0"/>
                                            </p:txEl>
                                          </p:spTgt>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94">
                                            <p:txEl>
                                              <p:pRg st="0" end="0"/>
                                            </p:txEl>
                                          </p:spTgt>
                                        </p:tgtEl>
                                        <p:attrNameLst>
                                          <p:attrName>style.visibility</p:attrName>
                                        </p:attrNameLst>
                                      </p:cBhvr>
                                      <p:to>
                                        <p:strVal val="visible"/>
                                      </p:to>
                                    </p:set>
                                    <p:animEffect transition="in" filter="wipe(down)">
                                      <p:cBhvr>
                                        <p:cTn id="71" dur="500"/>
                                        <p:tgtEl>
                                          <p:spTgt spid="94">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96"/>
                                        </p:tgtEl>
                                        <p:attrNameLst>
                                          <p:attrName>style.visibility</p:attrName>
                                        </p:attrNameLst>
                                      </p:cBhvr>
                                      <p:to>
                                        <p:strVal val="visible"/>
                                      </p:to>
                                    </p:set>
                                    <p:animEffect transition="in" filter="wipe(down)">
                                      <p:cBhvr>
                                        <p:cTn id="75" dur="500"/>
                                        <p:tgtEl>
                                          <p:spTgt spid="96"/>
                                        </p:tgtEl>
                                      </p:cBhvr>
                                    </p:animEffect>
                                  </p:childTnLst>
                                </p:cTn>
                              </p:par>
                            </p:childTnLst>
                          </p:cTn>
                        </p:par>
                        <p:par>
                          <p:cTn id="76" fill="hold">
                            <p:stCondLst>
                              <p:cond delay="9000"/>
                            </p:stCondLst>
                            <p:childTnLst>
                              <p:par>
                                <p:cTn id="77" presetID="16" presetClass="entr" presetSubtype="42" fill="hold" grpId="0" nodeType="after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barn(outHorizontal)">
                                      <p:cBhvr>
                                        <p:cTn id="79" dur="500"/>
                                        <p:tgtEl>
                                          <p:spTgt spid="97"/>
                                        </p:tgtEl>
                                      </p:cBhvr>
                                    </p:animEffect>
                                  </p:childTnLst>
                                </p:cTn>
                              </p:par>
                            </p:childTnLst>
                          </p:cTn>
                        </p:par>
                        <p:par>
                          <p:cTn id="80" fill="hold">
                            <p:stCondLst>
                              <p:cond delay="9500"/>
                            </p:stCondLst>
                            <p:childTnLst>
                              <p:par>
                                <p:cTn id="81" presetID="22" presetClass="entr" presetSubtype="4" fill="hold" grpId="0" nodeType="after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wipe(down)">
                                      <p:cBhvr>
                                        <p:cTn id="83" dur="500"/>
                                        <p:tgtEl>
                                          <p:spTgt spid="95"/>
                                        </p:tgtEl>
                                      </p:cBhvr>
                                    </p:animEffect>
                                  </p:childTnLst>
                                </p:cTn>
                              </p:par>
                            </p:childTnLst>
                          </p:cTn>
                        </p:par>
                        <p:par>
                          <p:cTn id="84" fill="hold">
                            <p:stCondLst>
                              <p:cond delay="10000"/>
                            </p:stCondLst>
                            <p:childTnLst>
                              <p:par>
                                <p:cTn id="85" presetID="22" presetClass="entr" presetSubtype="4" fill="hold" grpId="0" nodeType="afterEffect" nodePh="1">
                                  <p:stCondLst>
                                    <p:cond delay="0"/>
                                  </p:stCondLst>
                                  <p:endCondLst>
                                    <p:cond evt="begin" delay="0">
                                      <p:tn val="85"/>
                                    </p:cond>
                                  </p:endCondLst>
                                  <p:childTnLst>
                                    <p:set>
                                      <p:cBhvr>
                                        <p:cTn id="86" dur="1" fill="hold">
                                          <p:stCondLst>
                                            <p:cond delay="0"/>
                                          </p:stCondLst>
                                        </p:cTn>
                                        <p:tgtEl>
                                          <p:spTgt spid="98">
                                            <p:txEl>
                                              <p:pRg st="0" end="0"/>
                                            </p:txEl>
                                          </p:spTgt>
                                        </p:tgtEl>
                                        <p:attrNameLst>
                                          <p:attrName>style.visibility</p:attrName>
                                        </p:attrNameLst>
                                      </p:cBhvr>
                                      <p:to>
                                        <p:strVal val="visible"/>
                                      </p:to>
                                    </p:set>
                                    <p:animEffect transition="in" filter="wipe(down)">
                                      <p:cBhvr>
                                        <p:cTn id="87" dur="500"/>
                                        <p:tgtEl>
                                          <p:spTgt spid="98">
                                            <p:txEl>
                                              <p:pRg st="0" end="0"/>
                                            </p:txEl>
                                          </p:spTgt>
                                        </p:tgtEl>
                                      </p:cBhvr>
                                    </p:animEffect>
                                  </p:childTnLst>
                                </p:cTn>
                              </p:par>
                            </p:childTnLst>
                          </p:cTn>
                        </p:par>
                        <p:par>
                          <p:cTn id="88" fill="hold">
                            <p:stCondLst>
                              <p:cond delay="10500"/>
                            </p:stCondLst>
                            <p:childTnLst>
                              <p:par>
                                <p:cTn id="89" presetID="22" presetClass="entr" presetSubtype="4" fill="hold" grpId="0" nodeType="afterEffect" nodePh="1">
                                  <p:stCondLst>
                                    <p:cond delay="0"/>
                                  </p:stCondLst>
                                  <p:endCondLst>
                                    <p:cond evt="begin" delay="0">
                                      <p:tn val="89"/>
                                    </p:cond>
                                  </p:endCondLst>
                                  <p:childTnLst>
                                    <p:set>
                                      <p:cBhvr>
                                        <p:cTn id="90" dur="1" fill="hold">
                                          <p:stCondLst>
                                            <p:cond delay="0"/>
                                          </p:stCondLst>
                                        </p:cTn>
                                        <p:tgtEl>
                                          <p:spTgt spid="99">
                                            <p:txEl>
                                              <p:pRg st="0" end="0"/>
                                            </p:txEl>
                                          </p:spTgt>
                                        </p:tgtEl>
                                        <p:attrNameLst>
                                          <p:attrName>style.visibility</p:attrName>
                                        </p:attrNameLst>
                                      </p:cBhvr>
                                      <p:to>
                                        <p:strVal val="visible"/>
                                      </p:to>
                                    </p:set>
                                    <p:animEffect transition="in" filter="wipe(down)">
                                      <p:cBhvr>
                                        <p:cTn id="91" dur="500"/>
                                        <p:tgtEl>
                                          <p:spTgt spid="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33" grpId="0" animBg="1"/>
      <p:bldP spid="37" grpId="0" animBg="1"/>
      <p:bldP spid="80" grpId="0"/>
      <p:bldP spid="8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3"/>
                        </p:tgtEl>
                        <p:attrNameLst>
                          <p:attrName>style.visibility</p:attrName>
                        </p:attrNameLst>
                      </p:cBhvr>
                      <p:to>
                        <p:strVal val="visible"/>
                      </p:to>
                    </p:set>
                    <p:animEffect transition="in" filter="wipe(down)">
                      <p:cBhvr>
                        <p:cTn dur="500"/>
                        <p:tgtEl>
                          <p:spTgt spid="83"/>
                        </p:tgtEl>
                      </p:cBhvr>
                    </p:animEffect>
                  </p:childTnLst>
                </p:cTn>
              </p:par>
            </p:tnLst>
          </p:tmpl>
        </p:tmplLst>
      </p:bldP>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animBg="1"/>
      <p:bldP spid="86" grpId="0" animBg="1"/>
      <p:bldP spid="87" grpId="0"/>
      <p:bldP spid="8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8"/>
                        </p:tgtEl>
                        <p:attrNameLst>
                          <p:attrName>style.visibility</p:attrName>
                        </p:attrNameLst>
                      </p:cBhvr>
                      <p:to>
                        <p:strVal val="visible"/>
                      </p:to>
                    </p:set>
                    <p:animEffect transition="in" filter="wipe(down)">
                      <p:cBhvr>
                        <p:cTn dur="500"/>
                        <p:tgtEl>
                          <p:spTgt spid="88"/>
                        </p:tgtEl>
                      </p:cBhvr>
                    </p:animEffect>
                  </p:childTnLst>
                </p:cTn>
              </p:par>
            </p:tnLst>
          </p:tmpl>
        </p:tmplLst>
      </p:bldP>
      <p:bldP spid="8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9"/>
                        </p:tgtEl>
                        <p:attrNameLst>
                          <p:attrName>style.visibility</p:attrName>
                        </p:attrNameLst>
                      </p:cBhvr>
                      <p:to>
                        <p:strVal val="visible"/>
                      </p:to>
                    </p:set>
                    <p:animEffect transition="in" filter="wipe(down)">
                      <p:cBhvr>
                        <p:cTn dur="500"/>
                        <p:tgtEl>
                          <p:spTgt spid="89"/>
                        </p:tgtEl>
                      </p:cBhvr>
                    </p:animEffect>
                  </p:childTnLst>
                </p:cTn>
              </p:par>
            </p:tnLst>
          </p:tmpl>
        </p:tmplLst>
      </p:bldP>
      <p:bldP spid="90" grpId="0" animBg="1"/>
      <p:bldP spid="91" grpId="0" animBg="1"/>
      <p:bldP spid="92" grpId="0"/>
      <p:bldP spid="9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3"/>
                        </p:tgtEl>
                        <p:attrNameLst>
                          <p:attrName>style.visibility</p:attrName>
                        </p:attrNameLst>
                      </p:cBhvr>
                      <p:to>
                        <p:strVal val="visible"/>
                      </p:to>
                    </p:set>
                    <p:animEffect transition="in" filter="wipe(down)">
                      <p:cBhvr>
                        <p:cTn dur="500"/>
                        <p:tgtEl>
                          <p:spTgt spid="93"/>
                        </p:tgtEl>
                      </p:cBhvr>
                    </p:animEffect>
                  </p:childTnLst>
                </p:cTn>
              </p:par>
            </p:tnLst>
          </p:tmpl>
        </p:tmplLst>
      </p:bldP>
      <p:bldP spid="9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4"/>
                        </p:tgtEl>
                        <p:attrNameLst>
                          <p:attrName>style.visibility</p:attrName>
                        </p:attrNameLst>
                      </p:cBhvr>
                      <p:to>
                        <p:strVal val="visible"/>
                      </p:to>
                    </p:set>
                    <p:animEffect transition="in" filter="wipe(down)">
                      <p:cBhvr>
                        <p:cTn dur="500"/>
                        <p:tgtEl>
                          <p:spTgt spid="94"/>
                        </p:tgtEl>
                      </p:cBhvr>
                    </p:animEffect>
                  </p:childTnLst>
                </p:cTn>
              </p:par>
            </p:tnLst>
          </p:tmpl>
        </p:tmplLst>
      </p:bldP>
      <p:bldP spid="95" grpId="0" animBg="1"/>
      <p:bldP spid="96" grpId="0" animBg="1"/>
      <p:bldP spid="97" grpId="0"/>
      <p:bldP spid="9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8"/>
                        </p:tgtEl>
                        <p:attrNameLst>
                          <p:attrName>style.visibility</p:attrName>
                        </p:attrNameLst>
                      </p:cBhvr>
                      <p:to>
                        <p:strVal val="visible"/>
                      </p:to>
                    </p:set>
                    <p:animEffect transition="in" filter="wipe(down)">
                      <p:cBhvr>
                        <p:cTn dur="500"/>
                        <p:tgtEl>
                          <p:spTgt spid="98"/>
                        </p:tgtEl>
                      </p:cBhvr>
                    </p:animEffect>
                  </p:childTnLst>
                </p:cTn>
              </p:par>
            </p:tnLst>
          </p:tmpl>
        </p:tmplLst>
      </p:bldP>
      <p:bldP spid="9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9"/>
                        </p:tgtEl>
                        <p:attrNameLst>
                          <p:attrName>style.visibility</p:attrName>
                        </p:attrNameLst>
                      </p:cBhvr>
                      <p:to>
                        <p:strVal val="visible"/>
                      </p:to>
                    </p:set>
                    <p:animEffect transition="in" filter="wipe(down)">
                      <p:cBhvr>
                        <p:cTn dur="500"/>
                        <p:tgtEl>
                          <p:spTgt spid="99"/>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am06">
    <p:spTree>
      <p:nvGrpSpPr>
        <p:cNvPr id="1" name=""/>
        <p:cNvGrpSpPr/>
        <p:nvPr/>
      </p:nvGrpSpPr>
      <p:grpSpPr>
        <a:xfrm>
          <a:off x="0" y="0"/>
          <a:ext cx="0" cy="0"/>
          <a:chOff x="0" y="0"/>
          <a:chExt cx="0" cy="0"/>
        </a:xfrm>
      </p:grpSpPr>
      <p:sp>
        <p:nvSpPr>
          <p:cNvPr id="68" name="Picture Placeholder 7"/>
          <p:cNvSpPr>
            <a:spLocks noGrp="1"/>
          </p:cNvSpPr>
          <p:nvPr>
            <p:ph type="pic" sz="quarter" idx="22" hasCustomPrompt="1"/>
          </p:nvPr>
        </p:nvSpPr>
        <p:spPr>
          <a:xfrm>
            <a:off x="4470400" y="1408767"/>
            <a:ext cx="3251200" cy="3250227"/>
          </a:xfrm>
          <a:prstGeom prst="ellipse">
            <a:avLst/>
          </a:prstGeom>
          <a:ln w="28575">
            <a:solidFill>
              <a:schemeClr val="accent1"/>
            </a:solid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79" name="Text Placeholder 3"/>
          <p:cNvSpPr>
            <a:spLocks noGrp="1"/>
          </p:cNvSpPr>
          <p:nvPr>
            <p:ph type="body" sz="half" idx="16"/>
          </p:nvPr>
        </p:nvSpPr>
        <p:spPr>
          <a:xfrm>
            <a:off x="988393" y="5027960"/>
            <a:ext cx="1895355" cy="508973"/>
          </a:xfrm>
          <a:prstGeom prst="rect">
            <a:avLst/>
          </a:prstGeom>
        </p:spPr>
        <p:txBody>
          <a:bodyPr wrap="none" lIns="0" tIns="0" rIns="0" bIns="0" anchor="t">
            <a:noAutofit/>
          </a:bodyPr>
          <a:lstStyle>
            <a:lvl1pPr marL="0" indent="0" algn="ctr">
              <a:buNone/>
              <a:defRPr sz="1467" b="1" baseline="0">
                <a:solidFill>
                  <a:schemeClr val="accent5"/>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1" name="Text Placeholder 3"/>
          <p:cNvSpPr>
            <a:spLocks noGrp="1"/>
          </p:cNvSpPr>
          <p:nvPr>
            <p:ph type="body" sz="half" idx="31"/>
          </p:nvPr>
        </p:nvSpPr>
        <p:spPr>
          <a:xfrm>
            <a:off x="3394707" y="5868467"/>
            <a:ext cx="1895355" cy="508973"/>
          </a:xfrm>
          <a:prstGeom prst="rect">
            <a:avLst/>
          </a:prstGeom>
        </p:spPr>
        <p:txBody>
          <a:bodyPr wrap="none" lIns="0" tIns="0" rIns="0" bIns="0" anchor="t">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2" name="Text Placeholder 3"/>
          <p:cNvSpPr>
            <a:spLocks noGrp="1"/>
          </p:cNvSpPr>
          <p:nvPr>
            <p:ph type="body" sz="half" idx="32"/>
          </p:nvPr>
        </p:nvSpPr>
        <p:spPr>
          <a:xfrm>
            <a:off x="6832851" y="5868467"/>
            <a:ext cx="1895355" cy="508973"/>
          </a:xfrm>
          <a:prstGeom prst="rect">
            <a:avLst/>
          </a:prstGeom>
        </p:spPr>
        <p:txBody>
          <a:bodyPr wrap="none" lIns="0" tIns="0" rIns="0" bIns="0" anchor="t">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3" name="Text Placeholder 3"/>
          <p:cNvSpPr>
            <a:spLocks noGrp="1"/>
          </p:cNvSpPr>
          <p:nvPr>
            <p:ph type="body" sz="half" idx="33"/>
          </p:nvPr>
        </p:nvSpPr>
        <p:spPr>
          <a:xfrm>
            <a:off x="9245584" y="5027960"/>
            <a:ext cx="1895355" cy="508973"/>
          </a:xfrm>
          <a:prstGeom prst="rect">
            <a:avLst/>
          </a:prstGeom>
        </p:spPr>
        <p:txBody>
          <a:bodyPr wrap="none" lIns="0" tIns="0" rIns="0" bIns="0" anchor="t">
            <a:noAutofit/>
          </a:bodyPr>
          <a:lstStyle>
            <a:lvl1pPr marL="0" indent="0" algn="ctr">
              <a:buNone/>
              <a:defRPr sz="1467" b="1" baseline="0">
                <a:solidFill>
                  <a:schemeClr val="accent6"/>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4" name="Text Placeholder 3"/>
          <p:cNvSpPr>
            <a:spLocks noGrp="1"/>
          </p:cNvSpPr>
          <p:nvPr>
            <p:ph type="body" sz="half" idx="34"/>
          </p:nvPr>
        </p:nvSpPr>
        <p:spPr>
          <a:xfrm>
            <a:off x="5144167" y="5166947"/>
            <a:ext cx="1895355" cy="508973"/>
          </a:xfrm>
          <a:prstGeom prst="rect">
            <a:avLst/>
          </a:prstGeom>
        </p:spPr>
        <p:txBody>
          <a:bodyPr wrap="none" lIns="0" tIns="0" rIns="0" bIns="0" anchor="t">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75" name="Picture Placeholder 7"/>
          <p:cNvSpPr>
            <a:spLocks noGrp="1"/>
          </p:cNvSpPr>
          <p:nvPr>
            <p:ph type="pic" sz="quarter" idx="10" hasCustomPrompt="1"/>
          </p:nvPr>
        </p:nvSpPr>
        <p:spPr>
          <a:xfrm>
            <a:off x="674199" y="2411930"/>
            <a:ext cx="2523744" cy="2522991"/>
          </a:xfrm>
          <a:prstGeom prst="ellipse">
            <a:avLst/>
          </a:prstGeom>
          <a:ln w="28575">
            <a:solidFill>
              <a:schemeClr val="accent5"/>
            </a:solid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63" name="Picture Placeholder 7"/>
          <p:cNvSpPr>
            <a:spLocks noGrp="1"/>
          </p:cNvSpPr>
          <p:nvPr>
            <p:ph type="pic" sz="quarter" idx="18" hasCustomPrompt="1"/>
          </p:nvPr>
        </p:nvSpPr>
        <p:spPr>
          <a:xfrm>
            <a:off x="3080512" y="3281310"/>
            <a:ext cx="2523744" cy="2522991"/>
          </a:xfrm>
          <a:prstGeom prst="ellipse">
            <a:avLst/>
          </a:prstGeom>
          <a:ln w="28575">
            <a:solidFill>
              <a:schemeClr val="accent2"/>
            </a:solid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73" name="Picture Placeholder 7"/>
          <p:cNvSpPr>
            <a:spLocks noGrp="1"/>
          </p:cNvSpPr>
          <p:nvPr>
            <p:ph type="pic" sz="quarter" idx="26" hasCustomPrompt="1"/>
          </p:nvPr>
        </p:nvSpPr>
        <p:spPr>
          <a:xfrm>
            <a:off x="6518656" y="3281310"/>
            <a:ext cx="2523744" cy="2522991"/>
          </a:xfrm>
          <a:prstGeom prst="ellipse">
            <a:avLst/>
          </a:prstGeom>
          <a:ln w="28575">
            <a:solidFill>
              <a:schemeClr val="accent3"/>
            </a:solid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83" name="Picture Placeholder 7"/>
          <p:cNvSpPr>
            <a:spLocks noGrp="1"/>
          </p:cNvSpPr>
          <p:nvPr>
            <p:ph type="pic" sz="quarter" idx="30" hasCustomPrompt="1"/>
          </p:nvPr>
        </p:nvSpPr>
        <p:spPr>
          <a:xfrm>
            <a:off x="8931389" y="2411930"/>
            <a:ext cx="2523744" cy="2522991"/>
          </a:xfrm>
          <a:prstGeom prst="ellipse">
            <a:avLst/>
          </a:prstGeom>
          <a:ln w="28575">
            <a:solidFill>
              <a:schemeClr val="accent6"/>
            </a:solid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18" name="Oval 17"/>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23371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p:cTn id="15" dur="500" fill="hold"/>
                                        <p:tgtEl>
                                          <p:spTgt spid="68"/>
                                        </p:tgtEl>
                                        <p:attrNameLst>
                                          <p:attrName>ppt_w</p:attrName>
                                        </p:attrNameLst>
                                      </p:cBhvr>
                                      <p:tavLst>
                                        <p:tav tm="0">
                                          <p:val>
                                            <p:fltVal val="0"/>
                                          </p:val>
                                        </p:tav>
                                        <p:tav tm="100000">
                                          <p:val>
                                            <p:strVal val="#ppt_w"/>
                                          </p:val>
                                        </p:tav>
                                      </p:tavLst>
                                    </p:anim>
                                    <p:anim calcmode="lin" valueType="num">
                                      <p:cBhvr>
                                        <p:cTn id="16" dur="500" fill="hold"/>
                                        <p:tgtEl>
                                          <p:spTgt spid="68"/>
                                        </p:tgtEl>
                                        <p:attrNameLst>
                                          <p:attrName>ppt_h</p:attrName>
                                        </p:attrNameLst>
                                      </p:cBhvr>
                                      <p:tavLst>
                                        <p:tav tm="0">
                                          <p:val>
                                            <p:fltVal val="0"/>
                                          </p:val>
                                        </p:tav>
                                        <p:tav tm="100000">
                                          <p:val>
                                            <p:strVal val="#ppt_h"/>
                                          </p:val>
                                        </p:tav>
                                      </p:tavLst>
                                    </p:anim>
                                    <p:animEffect transition="in" filter="fade">
                                      <p:cBhvr>
                                        <p:cTn id="17" dur="500"/>
                                        <p:tgtEl>
                                          <p:spTgt spid="68"/>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4">
                                            <p:txEl>
                                              <p:pRg st="0" end="0"/>
                                            </p:txEl>
                                          </p:spTgt>
                                        </p:tgtEl>
                                        <p:attrNameLst>
                                          <p:attrName>style.visibility</p:attrName>
                                        </p:attrNameLst>
                                      </p:cBhvr>
                                      <p:to>
                                        <p:strVal val="visible"/>
                                      </p:to>
                                    </p:set>
                                    <p:animEffect transition="in" filter="wipe(down)">
                                      <p:cBhvr>
                                        <p:cTn id="21" dur="500"/>
                                        <p:tgtEl>
                                          <p:spTgt spid="34">
                                            <p:txEl>
                                              <p:pRg st="0" end="0"/>
                                            </p:txEl>
                                          </p:spTgt>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p:cTn id="25" dur="500" fill="hold"/>
                                        <p:tgtEl>
                                          <p:spTgt spid="63"/>
                                        </p:tgtEl>
                                        <p:attrNameLst>
                                          <p:attrName>ppt_w</p:attrName>
                                        </p:attrNameLst>
                                      </p:cBhvr>
                                      <p:tavLst>
                                        <p:tav tm="0">
                                          <p:val>
                                            <p:fltVal val="0"/>
                                          </p:val>
                                        </p:tav>
                                        <p:tav tm="100000">
                                          <p:val>
                                            <p:strVal val="#ppt_w"/>
                                          </p:val>
                                        </p:tav>
                                      </p:tavLst>
                                    </p:anim>
                                    <p:anim calcmode="lin" valueType="num">
                                      <p:cBhvr>
                                        <p:cTn id="26" dur="500" fill="hold"/>
                                        <p:tgtEl>
                                          <p:spTgt spid="63"/>
                                        </p:tgtEl>
                                        <p:attrNameLst>
                                          <p:attrName>ppt_h</p:attrName>
                                        </p:attrNameLst>
                                      </p:cBhvr>
                                      <p:tavLst>
                                        <p:tav tm="0">
                                          <p:val>
                                            <p:fltVal val="0"/>
                                          </p:val>
                                        </p:tav>
                                        <p:tav tm="100000">
                                          <p:val>
                                            <p:strVal val="#ppt_h"/>
                                          </p:val>
                                        </p:tav>
                                      </p:tavLst>
                                    </p:anim>
                                    <p:animEffect transition="in" filter="fade">
                                      <p:cBhvr>
                                        <p:cTn id="27" dur="500"/>
                                        <p:tgtEl>
                                          <p:spTgt spid="63"/>
                                        </p:tgtEl>
                                      </p:cBhvr>
                                    </p:animEffect>
                                  </p:childTnLst>
                                </p:cTn>
                              </p:par>
                            </p:childTnLst>
                          </p:cTn>
                        </p:par>
                        <p:par>
                          <p:cTn id="28" fill="hold">
                            <p:stCondLst>
                              <p:cond delay="25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31">
                                            <p:txEl>
                                              <p:pRg st="0" end="0"/>
                                            </p:txEl>
                                          </p:spTgt>
                                        </p:tgtEl>
                                        <p:attrNameLst>
                                          <p:attrName>style.visibility</p:attrName>
                                        </p:attrNameLst>
                                      </p:cBhvr>
                                      <p:to>
                                        <p:strVal val="visible"/>
                                      </p:to>
                                    </p:set>
                                    <p:animEffect transition="in" filter="wipe(down)">
                                      <p:cBhvr>
                                        <p:cTn id="31" dur="500"/>
                                        <p:tgtEl>
                                          <p:spTgt spid="31">
                                            <p:txEl>
                                              <p:pRg st="0" end="0"/>
                                            </p:txEl>
                                          </p:spTgt>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 calcmode="lin" valueType="num">
                                      <p:cBhvr>
                                        <p:cTn id="35" dur="500" fill="hold"/>
                                        <p:tgtEl>
                                          <p:spTgt spid="73"/>
                                        </p:tgtEl>
                                        <p:attrNameLst>
                                          <p:attrName>ppt_w</p:attrName>
                                        </p:attrNameLst>
                                      </p:cBhvr>
                                      <p:tavLst>
                                        <p:tav tm="0">
                                          <p:val>
                                            <p:fltVal val="0"/>
                                          </p:val>
                                        </p:tav>
                                        <p:tav tm="100000">
                                          <p:val>
                                            <p:strVal val="#ppt_w"/>
                                          </p:val>
                                        </p:tav>
                                      </p:tavLst>
                                    </p:anim>
                                    <p:anim calcmode="lin" valueType="num">
                                      <p:cBhvr>
                                        <p:cTn id="36" dur="500" fill="hold"/>
                                        <p:tgtEl>
                                          <p:spTgt spid="73"/>
                                        </p:tgtEl>
                                        <p:attrNameLst>
                                          <p:attrName>ppt_h</p:attrName>
                                        </p:attrNameLst>
                                      </p:cBhvr>
                                      <p:tavLst>
                                        <p:tav tm="0">
                                          <p:val>
                                            <p:fltVal val="0"/>
                                          </p:val>
                                        </p:tav>
                                        <p:tav tm="100000">
                                          <p:val>
                                            <p:strVal val="#ppt_h"/>
                                          </p:val>
                                        </p:tav>
                                      </p:tavLst>
                                    </p:anim>
                                    <p:animEffect transition="in" filter="fade">
                                      <p:cBhvr>
                                        <p:cTn id="37" dur="500"/>
                                        <p:tgtEl>
                                          <p:spTgt spid="73"/>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wipe(down)">
                                      <p:cBhvr>
                                        <p:cTn id="41" dur="500"/>
                                        <p:tgtEl>
                                          <p:spTgt spid="32">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75"/>
                                        </p:tgtEl>
                                        <p:attrNameLst>
                                          <p:attrName>style.visibility</p:attrName>
                                        </p:attrNameLst>
                                      </p:cBhvr>
                                      <p:to>
                                        <p:strVal val="visible"/>
                                      </p:to>
                                    </p:set>
                                    <p:anim calcmode="lin" valueType="num">
                                      <p:cBhvr>
                                        <p:cTn id="45" dur="500" fill="hold"/>
                                        <p:tgtEl>
                                          <p:spTgt spid="75"/>
                                        </p:tgtEl>
                                        <p:attrNameLst>
                                          <p:attrName>ppt_w</p:attrName>
                                        </p:attrNameLst>
                                      </p:cBhvr>
                                      <p:tavLst>
                                        <p:tav tm="0">
                                          <p:val>
                                            <p:fltVal val="0"/>
                                          </p:val>
                                        </p:tav>
                                        <p:tav tm="100000">
                                          <p:val>
                                            <p:strVal val="#ppt_w"/>
                                          </p:val>
                                        </p:tav>
                                      </p:tavLst>
                                    </p:anim>
                                    <p:anim calcmode="lin" valueType="num">
                                      <p:cBhvr>
                                        <p:cTn id="46" dur="500" fill="hold"/>
                                        <p:tgtEl>
                                          <p:spTgt spid="75"/>
                                        </p:tgtEl>
                                        <p:attrNameLst>
                                          <p:attrName>ppt_h</p:attrName>
                                        </p:attrNameLst>
                                      </p:cBhvr>
                                      <p:tavLst>
                                        <p:tav tm="0">
                                          <p:val>
                                            <p:fltVal val="0"/>
                                          </p:val>
                                        </p:tav>
                                        <p:tav tm="100000">
                                          <p:val>
                                            <p:strVal val="#ppt_h"/>
                                          </p:val>
                                        </p:tav>
                                      </p:tavLst>
                                    </p:anim>
                                    <p:animEffect transition="in" filter="fade">
                                      <p:cBhvr>
                                        <p:cTn id="47" dur="500"/>
                                        <p:tgtEl>
                                          <p:spTgt spid="75"/>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79">
                                            <p:txEl>
                                              <p:pRg st="0" end="0"/>
                                            </p:txEl>
                                          </p:spTgt>
                                        </p:tgtEl>
                                        <p:attrNameLst>
                                          <p:attrName>style.visibility</p:attrName>
                                        </p:attrNameLst>
                                      </p:cBhvr>
                                      <p:to>
                                        <p:strVal val="visible"/>
                                      </p:to>
                                    </p:set>
                                    <p:animEffect transition="in" filter="wipe(down)">
                                      <p:cBhvr>
                                        <p:cTn id="51" dur="500"/>
                                        <p:tgtEl>
                                          <p:spTgt spid="79">
                                            <p:txEl>
                                              <p:pRg st="0" end="0"/>
                                            </p:txEl>
                                          </p:spTgt>
                                        </p:tgtEl>
                                      </p:cBhvr>
                                    </p:animEffect>
                                  </p:childTnLst>
                                </p:cTn>
                              </p:par>
                            </p:childTnLst>
                          </p:cTn>
                        </p:par>
                        <p:par>
                          <p:cTn id="52" fill="hold">
                            <p:stCondLst>
                              <p:cond delay="5000"/>
                            </p:stCondLst>
                            <p:childTnLst>
                              <p:par>
                                <p:cTn id="53" presetID="53" presetClass="entr" presetSubtype="0" fill="hold" grpId="0" nodeType="afterEffect">
                                  <p:stCondLst>
                                    <p:cond delay="0"/>
                                  </p:stCondLst>
                                  <p:childTnLst>
                                    <p:set>
                                      <p:cBhvr>
                                        <p:cTn id="54" dur="1" fill="hold">
                                          <p:stCondLst>
                                            <p:cond delay="0"/>
                                          </p:stCondLst>
                                        </p:cTn>
                                        <p:tgtEl>
                                          <p:spTgt spid="83"/>
                                        </p:tgtEl>
                                        <p:attrNameLst>
                                          <p:attrName>style.visibility</p:attrName>
                                        </p:attrNameLst>
                                      </p:cBhvr>
                                      <p:to>
                                        <p:strVal val="visible"/>
                                      </p:to>
                                    </p:set>
                                    <p:anim calcmode="lin" valueType="num">
                                      <p:cBhvr>
                                        <p:cTn id="55" dur="500" fill="hold"/>
                                        <p:tgtEl>
                                          <p:spTgt spid="83"/>
                                        </p:tgtEl>
                                        <p:attrNameLst>
                                          <p:attrName>ppt_w</p:attrName>
                                        </p:attrNameLst>
                                      </p:cBhvr>
                                      <p:tavLst>
                                        <p:tav tm="0">
                                          <p:val>
                                            <p:fltVal val="0"/>
                                          </p:val>
                                        </p:tav>
                                        <p:tav tm="100000">
                                          <p:val>
                                            <p:strVal val="#ppt_w"/>
                                          </p:val>
                                        </p:tav>
                                      </p:tavLst>
                                    </p:anim>
                                    <p:anim calcmode="lin" valueType="num">
                                      <p:cBhvr>
                                        <p:cTn id="56" dur="500" fill="hold"/>
                                        <p:tgtEl>
                                          <p:spTgt spid="83"/>
                                        </p:tgtEl>
                                        <p:attrNameLst>
                                          <p:attrName>ppt_h</p:attrName>
                                        </p:attrNameLst>
                                      </p:cBhvr>
                                      <p:tavLst>
                                        <p:tav tm="0">
                                          <p:val>
                                            <p:fltVal val="0"/>
                                          </p:val>
                                        </p:tav>
                                        <p:tav tm="100000">
                                          <p:val>
                                            <p:strVal val="#ppt_h"/>
                                          </p:val>
                                        </p:tav>
                                      </p:tavLst>
                                    </p:anim>
                                    <p:animEffect transition="in" filter="fade">
                                      <p:cBhvr>
                                        <p:cTn id="57" dur="500"/>
                                        <p:tgtEl>
                                          <p:spTgt spid="83"/>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33">
                                            <p:txEl>
                                              <p:pRg st="0" end="0"/>
                                            </p:txEl>
                                          </p:spTgt>
                                        </p:tgtEl>
                                        <p:attrNameLst>
                                          <p:attrName>style.visibility</p:attrName>
                                        </p:attrNameLst>
                                      </p:cBhvr>
                                      <p:to>
                                        <p:strVal val="visible"/>
                                      </p:to>
                                    </p:set>
                                    <p:animEffect transition="in" filter="wipe(down)">
                                      <p:cBhvr>
                                        <p:cTn id="61"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3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down)">
                      <p:cBhvr>
                        <p:cTn dur="500"/>
                        <p:tgtEl>
                          <p:spTgt spid="32"/>
                        </p:tgtEl>
                      </p:cBhvr>
                    </p:animEffect>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4"/>
                        </p:tgtEl>
                        <p:attrNameLst>
                          <p:attrName>style.visibility</p:attrName>
                        </p:attrNameLst>
                      </p:cBhvr>
                      <p:to>
                        <p:strVal val="visible"/>
                      </p:to>
                    </p:set>
                    <p:animEffect transition="in" filter="wipe(down)">
                      <p:cBhvr>
                        <p:cTn dur="500"/>
                        <p:tgtEl>
                          <p:spTgt spid="34"/>
                        </p:tgtEl>
                      </p:cBhvr>
                    </p:animEffect>
                  </p:childTnLst>
                </p:cTn>
              </p:par>
            </p:tnLst>
          </p:tmpl>
        </p:tmplLst>
      </p:bldP>
      <p:bldP spid="75" grpId="0" animBg="1"/>
      <p:bldP spid="63" grpId="0" animBg="1"/>
      <p:bldP spid="73" grpId="0" animBg="1"/>
      <p:bldP spid="83"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am07">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2301116" y="1937835"/>
            <a:ext cx="1851785" cy="508973"/>
          </a:xfrm>
          <a:prstGeom prst="rect">
            <a:avLst/>
          </a:prstGeom>
        </p:spPr>
        <p:txBody>
          <a:bodyPr wrap="square" lIns="0" tIns="0" rIns="0" bIns="0" anchor="t">
            <a:noAutofit/>
          </a:bodyPr>
          <a:lstStyle>
            <a:lvl1pPr marL="0" indent="0" algn="l">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1" name="Picture Placeholder 7"/>
          <p:cNvSpPr>
            <a:spLocks noGrp="1"/>
          </p:cNvSpPr>
          <p:nvPr>
            <p:ph type="pic" sz="quarter" idx="10" hasCustomPrompt="1"/>
          </p:nvPr>
        </p:nvSpPr>
        <p:spPr>
          <a:xfrm>
            <a:off x="599316" y="1963503"/>
            <a:ext cx="1559685" cy="1559220"/>
          </a:xfrm>
          <a:prstGeom prst="teardrop">
            <a:avLst/>
          </a:prstGeom>
          <a:ln w="28575">
            <a:solidFill>
              <a:schemeClr val="accent1"/>
            </a:solidFill>
          </a:ln>
        </p:spPr>
        <p:txBody>
          <a:bodyPr bIns="182880" anchor="b"/>
          <a:lstStyle>
            <a:lvl1pPr algn="ctr">
              <a:buNone/>
              <a:defRPr sz="1200">
                <a:solidFill>
                  <a:schemeClr val="tx1">
                    <a:lumMod val="50000"/>
                    <a:lumOff val="50000"/>
                  </a:schemeClr>
                </a:solidFill>
              </a:defRPr>
            </a:lvl1pPr>
          </a:lstStyle>
          <a:p>
            <a:r>
              <a:rPr lang="en-US" dirty="0"/>
              <a:t>Image Holder</a:t>
            </a:r>
          </a:p>
        </p:txBody>
      </p:sp>
      <p:sp>
        <p:nvSpPr>
          <p:cNvPr id="32" name="Text Placeholder 3"/>
          <p:cNvSpPr>
            <a:spLocks noGrp="1"/>
          </p:cNvSpPr>
          <p:nvPr>
            <p:ph type="body" sz="half" idx="15"/>
          </p:nvPr>
        </p:nvSpPr>
        <p:spPr>
          <a:xfrm>
            <a:off x="2301116" y="2488391"/>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67" name="Text Placeholder 3"/>
          <p:cNvSpPr>
            <a:spLocks noGrp="1"/>
          </p:cNvSpPr>
          <p:nvPr>
            <p:ph type="body" sz="half" idx="17"/>
          </p:nvPr>
        </p:nvSpPr>
        <p:spPr>
          <a:xfrm>
            <a:off x="5981700" y="1937835"/>
            <a:ext cx="1851785" cy="508973"/>
          </a:xfrm>
          <a:prstGeom prst="rect">
            <a:avLst/>
          </a:prstGeom>
        </p:spPr>
        <p:txBody>
          <a:bodyPr wrap="square" lIns="0" tIns="0" rIns="0" bIns="0" anchor="t">
            <a:noAutofit/>
          </a:bodyPr>
          <a:lstStyle>
            <a:lvl1pPr marL="0" indent="0" algn="l">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68" name="Picture Placeholder 7"/>
          <p:cNvSpPr>
            <a:spLocks noGrp="1"/>
          </p:cNvSpPr>
          <p:nvPr>
            <p:ph type="pic" sz="quarter" idx="18" hasCustomPrompt="1"/>
          </p:nvPr>
        </p:nvSpPr>
        <p:spPr>
          <a:xfrm>
            <a:off x="4279900" y="1963503"/>
            <a:ext cx="1559685" cy="1559220"/>
          </a:xfrm>
          <a:prstGeom prst="teardrop">
            <a:avLst/>
          </a:prstGeom>
          <a:ln w="28575">
            <a:solidFill>
              <a:schemeClr val="accent2"/>
            </a:solidFill>
          </a:ln>
        </p:spPr>
        <p:txBody>
          <a:bodyPr bIns="182880" anchor="b"/>
          <a:lstStyle>
            <a:lvl1pPr algn="ctr">
              <a:buNone/>
              <a:defRPr sz="1200">
                <a:solidFill>
                  <a:schemeClr val="tx1">
                    <a:lumMod val="50000"/>
                    <a:lumOff val="50000"/>
                  </a:schemeClr>
                </a:solidFill>
              </a:defRPr>
            </a:lvl1pPr>
          </a:lstStyle>
          <a:p>
            <a:r>
              <a:rPr lang="en-US" dirty="0"/>
              <a:t>Image Holder</a:t>
            </a:r>
          </a:p>
        </p:txBody>
      </p:sp>
      <p:sp>
        <p:nvSpPr>
          <p:cNvPr id="69" name="Text Placeholder 3"/>
          <p:cNvSpPr>
            <a:spLocks noGrp="1"/>
          </p:cNvSpPr>
          <p:nvPr>
            <p:ph type="body" sz="half" idx="19"/>
          </p:nvPr>
        </p:nvSpPr>
        <p:spPr>
          <a:xfrm>
            <a:off x="5981700" y="2488391"/>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70" name="Text Placeholder 3"/>
          <p:cNvSpPr>
            <a:spLocks noGrp="1"/>
          </p:cNvSpPr>
          <p:nvPr>
            <p:ph type="body" sz="half" idx="20"/>
          </p:nvPr>
        </p:nvSpPr>
        <p:spPr>
          <a:xfrm>
            <a:off x="9664700" y="1937835"/>
            <a:ext cx="1851785" cy="508973"/>
          </a:xfrm>
          <a:prstGeom prst="rect">
            <a:avLst/>
          </a:prstGeom>
        </p:spPr>
        <p:txBody>
          <a:bodyPr wrap="square" lIns="0" tIns="0" rIns="0" bIns="0" anchor="t">
            <a:noAutofit/>
          </a:bodyPr>
          <a:lstStyle>
            <a:lvl1pPr marL="0" indent="0" algn="l">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71" name="Picture Placeholder 7"/>
          <p:cNvSpPr>
            <a:spLocks noGrp="1"/>
          </p:cNvSpPr>
          <p:nvPr>
            <p:ph type="pic" sz="quarter" idx="21" hasCustomPrompt="1"/>
          </p:nvPr>
        </p:nvSpPr>
        <p:spPr>
          <a:xfrm>
            <a:off x="7962900" y="1963503"/>
            <a:ext cx="1559685" cy="1559220"/>
          </a:xfrm>
          <a:prstGeom prst="teardrop">
            <a:avLst/>
          </a:prstGeom>
          <a:ln w="28575">
            <a:solidFill>
              <a:schemeClr val="accent3"/>
            </a:solidFill>
          </a:ln>
        </p:spPr>
        <p:txBody>
          <a:bodyPr bIns="182880" anchor="b"/>
          <a:lstStyle>
            <a:lvl1pPr algn="ctr">
              <a:buNone/>
              <a:defRPr sz="1200">
                <a:solidFill>
                  <a:schemeClr val="tx1">
                    <a:lumMod val="50000"/>
                    <a:lumOff val="50000"/>
                  </a:schemeClr>
                </a:solidFill>
              </a:defRPr>
            </a:lvl1pPr>
          </a:lstStyle>
          <a:p>
            <a:r>
              <a:rPr lang="en-US" dirty="0"/>
              <a:t>Image Holder</a:t>
            </a:r>
          </a:p>
        </p:txBody>
      </p:sp>
      <p:sp>
        <p:nvSpPr>
          <p:cNvPr id="72" name="Text Placeholder 3"/>
          <p:cNvSpPr>
            <a:spLocks noGrp="1"/>
          </p:cNvSpPr>
          <p:nvPr>
            <p:ph type="body" sz="half" idx="22"/>
          </p:nvPr>
        </p:nvSpPr>
        <p:spPr>
          <a:xfrm>
            <a:off x="9664700" y="2488391"/>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73" name="Text Placeholder 3"/>
          <p:cNvSpPr>
            <a:spLocks noGrp="1"/>
          </p:cNvSpPr>
          <p:nvPr>
            <p:ph type="body" sz="half" idx="23"/>
          </p:nvPr>
        </p:nvSpPr>
        <p:spPr>
          <a:xfrm>
            <a:off x="2301116" y="3983344"/>
            <a:ext cx="1851785" cy="508973"/>
          </a:xfrm>
          <a:prstGeom prst="rect">
            <a:avLst/>
          </a:prstGeom>
        </p:spPr>
        <p:txBody>
          <a:bodyPr wrap="square" lIns="0" tIns="0" rIns="0" bIns="0" anchor="t">
            <a:noAutofit/>
          </a:bodyPr>
          <a:lstStyle>
            <a:lvl1pPr marL="0" indent="0" algn="l">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74" name="Picture Placeholder 7"/>
          <p:cNvSpPr>
            <a:spLocks noGrp="1"/>
          </p:cNvSpPr>
          <p:nvPr>
            <p:ph type="pic" sz="quarter" idx="24" hasCustomPrompt="1"/>
          </p:nvPr>
        </p:nvSpPr>
        <p:spPr>
          <a:xfrm>
            <a:off x="599316" y="4009013"/>
            <a:ext cx="1559685" cy="1559220"/>
          </a:xfrm>
          <a:prstGeom prst="teardrop">
            <a:avLst/>
          </a:prstGeom>
          <a:ln w="28575">
            <a:solidFill>
              <a:schemeClr val="accent4"/>
            </a:solidFill>
          </a:ln>
        </p:spPr>
        <p:txBody>
          <a:bodyPr bIns="182880" anchor="b"/>
          <a:lstStyle>
            <a:lvl1pPr algn="ctr">
              <a:buNone/>
              <a:defRPr sz="1200">
                <a:solidFill>
                  <a:schemeClr val="tx1">
                    <a:lumMod val="50000"/>
                    <a:lumOff val="50000"/>
                  </a:schemeClr>
                </a:solidFill>
              </a:defRPr>
            </a:lvl1pPr>
          </a:lstStyle>
          <a:p>
            <a:r>
              <a:rPr lang="en-US" dirty="0"/>
              <a:t>Image Holder</a:t>
            </a:r>
          </a:p>
        </p:txBody>
      </p:sp>
      <p:sp>
        <p:nvSpPr>
          <p:cNvPr id="75" name="Text Placeholder 3"/>
          <p:cNvSpPr>
            <a:spLocks noGrp="1"/>
          </p:cNvSpPr>
          <p:nvPr>
            <p:ph type="body" sz="half" idx="25"/>
          </p:nvPr>
        </p:nvSpPr>
        <p:spPr>
          <a:xfrm>
            <a:off x="2301116" y="4533900"/>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76" name="Text Placeholder 3"/>
          <p:cNvSpPr>
            <a:spLocks noGrp="1"/>
          </p:cNvSpPr>
          <p:nvPr>
            <p:ph type="body" sz="half" idx="26"/>
          </p:nvPr>
        </p:nvSpPr>
        <p:spPr>
          <a:xfrm>
            <a:off x="5981700" y="3983344"/>
            <a:ext cx="1851785" cy="508973"/>
          </a:xfrm>
          <a:prstGeom prst="rect">
            <a:avLst/>
          </a:prstGeom>
        </p:spPr>
        <p:txBody>
          <a:bodyPr wrap="square" lIns="0" tIns="0" rIns="0" bIns="0" anchor="t">
            <a:noAutofit/>
          </a:bodyPr>
          <a:lstStyle>
            <a:lvl1pPr marL="0" indent="0" algn="l">
              <a:buNone/>
              <a:defRPr sz="1467" b="1" baseline="0">
                <a:solidFill>
                  <a:schemeClr val="accent5"/>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77" name="Picture Placeholder 7"/>
          <p:cNvSpPr>
            <a:spLocks noGrp="1"/>
          </p:cNvSpPr>
          <p:nvPr>
            <p:ph type="pic" sz="quarter" idx="27" hasCustomPrompt="1"/>
          </p:nvPr>
        </p:nvSpPr>
        <p:spPr>
          <a:xfrm>
            <a:off x="4279900" y="4009013"/>
            <a:ext cx="1559685" cy="1559220"/>
          </a:xfrm>
          <a:prstGeom prst="teardrop">
            <a:avLst/>
          </a:prstGeom>
          <a:ln w="28575">
            <a:solidFill>
              <a:schemeClr val="accent5"/>
            </a:solidFill>
          </a:ln>
        </p:spPr>
        <p:txBody>
          <a:bodyPr bIns="182880" anchor="b"/>
          <a:lstStyle>
            <a:lvl1pPr algn="ctr">
              <a:buNone/>
              <a:defRPr sz="1200">
                <a:solidFill>
                  <a:schemeClr val="tx1">
                    <a:lumMod val="50000"/>
                    <a:lumOff val="50000"/>
                  </a:schemeClr>
                </a:solidFill>
              </a:defRPr>
            </a:lvl1pPr>
          </a:lstStyle>
          <a:p>
            <a:r>
              <a:rPr lang="en-US" dirty="0"/>
              <a:t>Image Holder</a:t>
            </a:r>
          </a:p>
        </p:txBody>
      </p:sp>
      <p:sp>
        <p:nvSpPr>
          <p:cNvPr id="78" name="Text Placeholder 3"/>
          <p:cNvSpPr>
            <a:spLocks noGrp="1"/>
          </p:cNvSpPr>
          <p:nvPr>
            <p:ph type="body" sz="half" idx="28"/>
          </p:nvPr>
        </p:nvSpPr>
        <p:spPr>
          <a:xfrm>
            <a:off x="5981700" y="4533900"/>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79" name="Text Placeholder 3"/>
          <p:cNvSpPr>
            <a:spLocks noGrp="1"/>
          </p:cNvSpPr>
          <p:nvPr>
            <p:ph type="body" sz="half" idx="29"/>
          </p:nvPr>
        </p:nvSpPr>
        <p:spPr>
          <a:xfrm>
            <a:off x="9664700" y="3983344"/>
            <a:ext cx="1851785" cy="508973"/>
          </a:xfrm>
          <a:prstGeom prst="rect">
            <a:avLst/>
          </a:prstGeom>
        </p:spPr>
        <p:txBody>
          <a:bodyPr wrap="square" lIns="0" tIns="0" rIns="0" bIns="0" anchor="t">
            <a:noAutofit/>
          </a:bodyPr>
          <a:lstStyle>
            <a:lvl1pPr marL="0" indent="0" algn="l">
              <a:buNone/>
              <a:defRPr sz="1467" b="1" baseline="0">
                <a:solidFill>
                  <a:schemeClr val="accent6"/>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80" name="Picture Placeholder 7"/>
          <p:cNvSpPr>
            <a:spLocks noGrp="1"/>
          </p:cNvSpPr>
          <p:nvPr>
            <p:ph type="pic" sz="quarter" idx="30" hasCustomPrompt="1"/>
          </p:nvPr>
        </p:nvSpPr>
        <p:spPr>
          <a:xfrm>
            <a:off x="7962900" y="4009013"/>
            <a:ext cx="1559685" cy="1559220"/>
          </a:xfrm>
          <a:prstGeom prst="teardrop">
            <a:avLst/>
          </a:prstGeom>
          <a:ln w="28575">
            <a:solidFill>
              <a:schemeClr val="accent6"/>
            </a:solidFill>
          </a:ln>
        </p:spPr>
        <p:txBody>
          <a:bodyPr bIns="182880" anchor="b"/>
          <a:lstStyle>
            <a:lvl1pPr algn="ctr">
              <a:buNone/>
              <a:defRPr sz="1200">
                <a:solidFill>
                  <a:schemeClr val="tx1">
                    <a:lumMod val="50000"/>
                    <a:lumOff val="50000"/>
                  </a:schemeClr>
                </a:solidFill>
              </a:defRPr>
            </a:lvl1pPr>
          </a:lstStyle>
          <a:p>
            <a:r>
              <a:rPr lang="en-US" dirty="0"/>
              <a:t>Image Holder</a:t>
            </a:r>
          </a:p>
        </p:txBody>
      </p:sp>
      <p:sp>
        <p:nvSpPr>
          <p:cNvPr id="81" name="Text Placeholder 3"/>
          <p:cNvSpPr>
            <a:spLocks noGrp="1"/>
          </p:cNvSpPr>
          <p:nvPr>
            <p:ph type="body" sz="half" idx="31"/>
          </p:nvPr>
        </p:nvSpPr>
        <p:spPr>
          <a:xfrm>
            <a:off x="9664700" y="4533900"/>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24" name="Oval 23"/>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5"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416440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wipe(down)">
                                      <p:cBhvr>
                                        <p:cTn id="21" dur="500"/>
                                        <p:tgtEl>
                                          <p:spTgt spid="30">
                                            <p:txEl>
                                              <p:pRg st="0" end="0"/>
                                            </p:txEl>
                                          </p:spTgt>
                                        </p:tgtEl>
                                      </p:cBhvr>
                                    </p:animEffect>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32">
                                            <p:txEl>
                                              <p:pRg st="0" end="0"/>
                                            </p:txEl>
                                          </p:spTgt>
                                        </p:tgtEl>
                                        <p:attrNameLst>
                                          <p:attrName>style.visibility</p:attrName>
                                        </p:attrNameLst>
                                      </p:cBhvr>
                                      <p:to>
                                        <p:strVal val="visible"/>
                                      </p:to>
                                    </p:set>
                                    <p:anim calcmode="lin" valueType="num">
                                      <p:cBhvr additive="base">
                                        <p:cTn id="2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53" presetClass="entr" presetSubtype="0" fill="hold" grpId="0" nodeType="afterEffect">
                                  <p:stCondLst>
                                    <p:cond delay="0"/>
                                  </p:stCondLst>
                                  <p:childTnLst>
                                    <p:set>
                                      <p:cBhvr>
                                        <p:cTn id="29" dur="1" fill="hold">
                                          <p:stCondLst>
                                            <p:cond delay="0"/>
                                          </p:stCondLst>
                                        </p:cTn>
                                        <p:tgtEl>
                                          <p:spTgt spid="68"/>
                                        </p:tgtEl>
                                        <p:attrNameLst>
                                          <p:attrName>style.visibility</p:attrName>
                                        </p:attrNameLst>
                                      </p:cBhvr>
                                      <p:to>
                                        <p:strVal val="visible"/>
                                      </p:to>
                                    </p:set>
                                    <p:anim calcmode="lin" valueType="num">
                                      <p:cBhvr>
                                        <p:cTn id="30" dur="500" fill="hold"/>
                                        <p:tgtEl>
                                          <p:spTgt spid="68"/>
                                        </p:tgtEl>
                                        <p:attrNameLst>
                                          <p:attrName>ppt_w</p:attrName>
                                        </p:attrNameLst>
                                      </p:cBhvr>
                                      <p:tavLst>
                                        <p:tav tm="0">
                                          <p:val>
                                            <p:fltVal val="0"/>
                                          </p:val>
                                        </p:tav>
                                        <p:tav tm="100000">
                                          <p:val>
                                            <p:strVal val="#ppt_w"/>
                                          </p:val>
                                        </p:tav>
                                      </p:tavLst>
                                    </p:anim>
                                    <p:anim calcmode="lin" valueType="num">
                                      <p:cBhvr>
                                        <p:cTn id="31" dur="500" fill="hold"/>
                                        <p:tgtEl>
                                          <p:spTgt spid="68"/>
                                        </p:tgtEl>
                                        <p:attrNameLst>
                                          <p:attrName>ppt_h</p:attrName>
                                        </p:attrNameLst>
                                      </p:cBhvr>
                                      <p:tavLst>
                                        <p:tav tm="0">
                                          <p:val>
                                            <p:fltVal val="0"/>
                                          </p:val>
                                        </p:tav>
                                        <p:tav tm="100000">
                                          <p:val>
                                            <p:strVal val="#ppt_h"/>
                                          </p:val>
                                        </p:tav>
                                      </p:tavLst>
                                    </p:anim>
                                    <p:animEffect transition="in" filter="fade">
                                      <p:cBhvr>
                                        <p:cTn id="32" dur="500"/>
                                        <p:tgtEl>
                                          <p:spTgt spid="68"/>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67">
                                            <p:txEl>
                                              <p:pRg st="0" end="0"/>
                                            </p:txEl>
                                          </p:spTgt>
                                        </p:tgtEl>
                                        <p:attrNameLst>
                                          <p:attrName>style.visibility</p:attrName>
                                        </p:attrNameLst>
                                      </p:cBhvr>
                                      <p:to>
                                        <p:strVal val="visible"/>
                                      </p:to>
                                    </p:set>
                                    <p:animEffect transition="in" filter="wipe(down)">
                                      <p:cBhvr>
                                        <p:cTn id="36" dur="500"/>
                                        <p:tgtEl>
                                          <p:spTgt spid="67">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69">
                                            <p:txEl>
                                              <p:pRg st="0" end="0"/>
                                            </p:txEl>
                                          </p:spTgt>
                                        </p:tgtEl>
                                        <p:attrNameLst>
                                          <p:attrName>style.visibility</p:attrName>
                                        </p:attrNameLst>
                                      </p:cBhvr>
                                      <p:to>
                                        <p:strVal val="visible"/>
                                      </p:to>
                                    </p:set>
                                    <p:anim calcmode="lin" valueType="num">
                                      <p:cBhvr additive="base">
                                        <p:cTn id="40"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71"/>
                                        </p:tgtEl>
                                        <p:attrNameLst>
                                          <p:attrName>style.visibility</p:attrName>
                                        </p:attrNameLst>
                                      </p:cBhvr>
                                      <p:to>
                                        <p:strVal val="visible"/>
                                      </p:to>
                                    </p:set>
                                    <p:anim calcmode="lin" valueType="num">
                                      <p:cBhvr>
                                        <p:cTn id="45" dur="500" fill="hold"/>
                                        <p:tgtEl>
                                          <p:spTgt spid="71"/>
                                        </p:tgtEl>
                                        <p:attrNameLst>
                                          <p:attrName>ppt_w</p:attrName>
                                        </p:attrNameLst>
                                      </p:cBhvr>
                                      <p:tavLst>
                                        <p:tav tm="0">
                                          <p:val>
                                            <p:fltVal val="0"/>
                                          </p:val>
                                        </p:tav>
                                        <p:tav tm="100000">
                                          <p:val>
                                            <p:strVal val="#ppt_w"/>
                                          </p:val>
                                        </p:tav>
                                      </p:tavLst>
                                    </p:anim>
                                    <p:anim calcmode="lin" valueType="num">
                                      <p:cBhvr>
                                        <p:cTn id="46" dur="500" fill="hold"/>
                                        <p:tgtEl>
                                          <p:spTgt spid="71"/>
                                        </p:tgtEl>
                                        <p:attrNameLst>
                                          <p:attrName>ppt_h</p:attrName>
                                        </p:attrNameLst>
                                      </p:cBhvr>
                                      <p:tavLst>
                                        <p:tav tm="0">
                                          <p:val>
                                            <p:fltVal val="0"/>
                                          </p:val>
                                        </p:tav>
                                        <p:tav tm="100000">
                                          <p:val>
                                            <p:strVal val="#ppt_h"/>
                                          </p:val>
                                        </p:tav>
                                      </p:tavLst>
                                    </p:anim>
                                    <p:animEffect transition="in" filter="fade">
                                      <p:cBhvr>
                                        <p:cTn id="47" dur="500"/>
                                        <p:tgtEl>
                                          <p:spTgt spid="71"/>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70">
                                            <p:txEl>
                                              <p:pRg st="0" end="0"/>
                                            </p:txEl>
                                          </p:spTgt>
                                        </p:tgtEl>
                                        <p:attrNameLst>
                                          <p:attrName>style.visibility</p:attrName>
                                        </p:attrNameLst>
                                      </p:cBhvr>
                                      <p:to>
                                        <p:strVal val="visible"/>
                                      </p:to>
                                    </p:set>
                                    <p:animEffect transition="in" filter="wipe(down)">
                                      <p:cBhvr>
                                        <p:cTn id="51" dur="500"/>
                                        <p:tgtEl>
                                          <p:spTgt spid="70">
                                            <p:txEl>
                                              <p:pRg st="0" end="0"/>
                                            </p:txEl>
                                          </p:spTgt>
                                        </p:tgtEl>
                                      </p:cBhvr>
                                    </p:animEffect>
                                  </p:childTnLst>
                                </p:cTn>
                              </p:par>
                            </p:childTnLst>
                          </p:cTn>
                        </p:par>
                        <p:par>
                          <p:cTn id="52" fill="hold">
                            <p:stCondLst>
                              <p:cond delay="5000"/>
                            </p:stCondLst>
                            <p:childTnLst>
                              <p:par>
                                <p:cTn id="53" presetID="2" presetClass="entr" presetSubtype="4" accel="50000" decel="50000" fill="hold" grpId="0" nodeType="afterEffect" nodePh="1">
                                  <p:stCondLst>
                                    <p:cond delay="0"/>
                                  </p:stCondLst>
                                  <p:endCondLst>
                                    <p:cond evt="begin" delay="0">
                                      <p:tn val="53"/>
                                    </p:cond>
                                  </p:endCondLst>
                                  <p:childTnLst>
                                    <p:set>
                                      <p:cBhvr>
                                        <p:cTn id="54" dur="1" fill="hold">
                                          <p:stCondLst>
                                            <p:cond delay="0"/>
                                          </p:stCondLst>
                                        </p:cTn>
                                        <p:tgtEl>
                                          <p:spTgt spid="72">
                                            <p:txEl>
                                              <p:pRg st="0" end="0"/>
                                            </p:txEl>
                                          </p:spTgt>
                                        </p:tgtEl>
                                        <p:attrNameLst>
                                          <p:attrName>style.visibility</p:attrName>
                                        </p:attrNameLst>
                                      </p:cBhvr>
                                      <p:to>
                                        <p:strVal val="visible"/>
                                      </p:to>
                                    </p:set>
                                    <p:anim calcmode="lin" valueType="num">
                                      <p:cBhvr additive="base">
                                        <p:cTn id="55" dur="500" fill="hold"/>
                                        <p:tgtEl>
                                          <p:spTgt spid="72">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2">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53" presetClass="entr" presetSubtype="0" fill="hold" grpId="0" nodeType="afterEffect">
                                  <p:stCondLst>
                                    <p:cond delay="0"/>
                                  </p:stCondLst>
                                  <p:childTnLst>
                                    <p:set>
                                      <p:cBhvr>
                                        <p:cTn id="59" dur="1" fill="hold">
                                          <p:stCondLst>
                                            <p:cond delay="0"/>
                                          </p:stCondLst>
                                        </p:cTn>
                                        <p:tgtEl>
                                          <p:spTgt spid="74"/>
                                        </p:tgtEl>
                                        <p:attrNameLst>
                                          <p:attrName>style.visibility</p:attrName>
                                        </p:attrNameLst>
                                      </p:cBhvr>
                                      <p:to>
                                        <p:strVal val="visible"/>
                                      </p:to>
                                    </p:set>
                                    <p:anim calcmode="lin" valueType="num">
                                      <p:cBhvr>
                                        <p:cTn id="60" dur="500" fill="hold"/>
                                        <p:tgtEl>
                                          <p:spTgt spid="74"/>
                                        </p:tgtEl>
                                        <p:attrNameLst>
                                          <p:attrName>ppt_w</p:attrName>
                                        </p:attrNameLst>
                                      </p:cBhvr>
                                      <p:tavLst>
                                        <p:tav tm="0">
                                          <p:val>
                                            <p:fltVal val="0"/>
                                          </p:val>
                                        </p:tav>
                                        <p:tav tm="100000">
                                          <p:val>
                                            <p:strVal val="#ppt_w"/>
                                          </p:val>
                                        </p:tav>
                                      </p:tavLst>
                                    </p:anim>
                                    <p:anim calcmode="lin" valueType="num">
                                      <p:cBhvr>
                                        <p:cTn id="61" dur="500" fill="hold"/>
                                        <p:tgtEl>
                                          <p:spTgt spid="74"/>
                                        </p:tgtEl>
                                        <p:attrNameLst>
                                          <p:attrName>ppt_h</p:attrName>
                                        </p:attrNameLst>
                                      </p:cBhvr>
                                      <p:tavLst>
                                        <p:tav tm="0">
                                          <p:val>
                                            <p:fltVal val="0"/>
                                          </p:val>
                                        </p:tav>
                                        <p:tav tm="100000">
                                          <p:val>
                                            <p:strVal val="#ppt_h"/>
                                          </p:val>
                                        </p:tav>
                                      </p:tavLst>
                                    </p:anim>
                                    <p:animEffect transition="in" filter="fade">
                                      <p:cBhvr>
                                        <p:cTn id="62" dur="500"/>
                                        <p:tgtEl>
                                          <p:spTgt spid="74"/>
                                        </p:tgtEl>
                                      </p:cBhvr>
                                    </p:animEffect>
                                  </p:childTnLst>
                                </p:cTn>
                              </p:par>
                            </p:childTnLst>
                          </p:cTn>
                        </p:par>
                        <p:par>
                          <p:cTn id="63" fill="hold">
                            <p:stCondLst>
                              <p:cond delay="60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73">
                                            <p:txEl>
                                              <p:pRg st="0" end="0"/>
                                            </p:txEl>
                                          </p:spTgt>
                                        </p:tgtEl>
                                        <p:attrNameLst>
                                          <p:attrName>style.visibility</p:attrName>
                                        </p:attrNameLst>
                                      </p:cBhvr>
                                      <p:to>
                                        <p:strVal val="visible"/>
                                      </p:to>
                                    </p:set>
                                    <p:animEffect transition="in" filter="wipe(down)">
                                      <p:cBhvr>
                                        <p:cTn id="66" dur="500"/>
                                        <p:tgtEl>
                                          <p:spTgt spid="73">
                                            <p:txEl>
                                              <p:pRg st="0" end="0"/>
                                            </p:txEl>
                                          </p:spTgt>
                                        </p:tgtEl>
                                      </p:cBhvr>
                                    </p:animEffect>
                                  </p:childTnLst>
                                </p:cTn>
                              </p:par>
                            </p:childTnLst>
                          </p:cTn>
                        </p:par>
                        <p:par>
                          <p:cTn id="67" fill="hold">
                            <p:stCondLst>
                              <p:cond delay="6500"/>
                            </p:stCondLst>
                            <p:childTnLst>
                              <p:par>
                                <p:cTn id="68" presetID="2" presetClass="entr" presetSubtype="4" accel="50000" decel="50000" fill="hold" grpId="0" nodeType="afterEffect" nodePh="1">
                                  <p:stCondLst>
                                    <p:cond delay="0"/>
                                  </p:stCondLst>
                                  <p:endCondLst>
                                    <p:cond evt="begin" delay="0">
                                      <p:tn val="68"/>
                                    </p:cond>
                                  </p:endCondLst>
                                  <p:childTnLst>
                                    <p:set>
                                      <p:cBhvr>
                                        <p:cTn id="69" dur="1" fill="hold">
                                          <p:stCondLst>
                                            <p:cond delay="0"/>
                                          </p:stCondLst>
                                        </p:cTn>
                                        <p:tgtEl>
                                          <p:spTgt spid="75">
                                            <p:txEl>
                                              <p:pRg st="0" end="0"/>
                                            </p:txEl>
                                          </p:spTgt>
                                        </p:tgtEl>
                                        <p:attrNameLst>
                                          <p:attrName>style.visibility</p:attrName>
                                        </p:attrNameLst>
                                      </p:cBhvr>
                                      <p:to>
                                        <p:strVal val="visible"/>
                                      </p:to>
                                    </p:set>
                                    <p:anim calcmode="lin" valueType="num">
                                      <p:cBhvr additive="base">
                                        <p:cTn id="70"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75">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7000"/>
                            </p:stCondLst>
                            <p:childTnLst>
                              <p:par>
                                <p:cTn id="73" presetID="53" presetClass="entr" presetSubtype="0" fill="hold" grpId="0" nodeType="afterEffect">
                                  <p:stCondLst>
                                    <p:cond delay="0"/>
                                  </p:stCondLst>
                                  <p:childTnLst>
                                    <p:set>
                                      <p:cBhvr>
                                        <p:cTn id="74" dur="1" fill="hold">
                                          <p:stCondLst>
                                            <p:cond delay="0"/>
                                          </p:stCondLst>
                                        </p:cTn>
                                        <p:tgtEl>
                                          <p:spTgt spid="77"/>
                                        </p:tgtEl>
                                        <p:attrNameLst>
                                          <p:attrName>style.visibility</p:attrName>
                                        </p:attrNameLst>
                                      </p:cBhvr>
                                      <p:to>
                                        <p:strVal val="visible"/>
                                      </p:to>
                                    </p:set>
                                    <p:anim calcmode="lin" valueType="num">
                                      <p:cBhvr>
                                        <p:cTn id="75" dur="500" fill="hold"/>
                                        <p:tgtEl>
                                          <p:spTgt spid="77"/>
                                        </p:tgtEl>
                                        <p:attrNameLst>
                                          <p:attrName>ppt_w</p:attrName>
                                        </p:attrNameLst>
                                      </p:cBhvr>
                                      <p:tavLst>
                                        <p:tav tm="0">
                                          <p:val>
                                            <p:fltVal val="0"/>
                                          </p:val>
                                        </p:tav>
                                        <p:tav tm="100000">
                                          <p:val>
                                            <p:strVal val="#ppt_w"/>
                                          </p:val>
                                        </p:tav>
                                      </p:tavLst>
                                    </p:anim>
                                    <p:anim calcmode="lin" valueType="num">
                                      <p:cBhvr>
                                        <p:cTn id="76" dur="500" fill="hold"/>
                                        <p:tgtEl>
                                          <p:spTgt spid="77"/>
                                        </p:tgtEl>
                                        <p:attrNameLst>
                                          <p:attrName>ppt_h</p:attrName>
                                        </p:attrNameLst>
                                      </p:cBhvr>
                                      <p:tavLst>
                                        <p:tav tm="0">
                                          <p:val>
                                            <p:fltVal val="0"/>
                                          </p:val>
                                        </p:tav>
                                        <p:tav tm="100000">
                                          <p:val>
                                            <p:strVal val="#ppt_h"/>
                                          </p:val>
                                        </p:tav>
                                      </p:tavLst>
                                    </p:anim>
                                    <p:animEffect transition="in" filter="fade">
                                      <p:cBhvr>
                                        <p:cTn id="77" dur="500"/>
                                        <p:tgtEl>
                                          <p:spTgt spid="77"/>
                                        </p:tgtEl>
                                      </p:cBhvr>
                                    </p:animEffect>
                                  </p:childTnLst>
                                </p:cTn>
                              </p:par>
                            </p:childTnLst>
                          </p:cTn>
                        </p:par>
                        <p:par>
                          <p:cTn id="78" fill="hold">
                            <p:stCondLst>
                              <p:cond delay="7500"/>
                            </p:stCondLst>
                            <p:childTnLst>
                              <p:par>
                                <p:cTn id="79" presetID="22" presetClass="entr" presetSubtype="4" fill="hold" grpId="0" nodeType="afterEffect" nodePh="1">
                                  <p:stCondLst>
                                    <p:cond delay="0"/>
                                  </p:stCondLst>
                                  <p:endCondLst>
                                    <p:cond evt="begin" delay="0">
                                      <p:tn val="79"/>
                                    </p:cond>
                                  </p:endCondLst>
                                  <p:childTnLst>
                                    <p:set>
                                      <p:cBhvr>
                                        <p:cTn id="80" dur="1" fill="hold">
                                          <p:stCondLst>
                                            <p:cond delay="0"/>
                                          </p:stCondLst>
                                        </p:cTn>
                                        <p:tgtEl>
                                          <p:spTgt spid="76">
                                            <p:txEl>
                                              <p:pRg st="0" end="0"/>
                                            </p:txEl>
                                          </p:spTgt>
                                        </p:tgtEl>
                                        <p:attrNameLst>
                                          <p:attrName>style.visibility</p:attrName>
                                        </p:attrNameLst>
                                      </p:cBhvr>
                                      <p:to>
                                        <p:strVal val="visible"/>
                                      </p:to>
                                    </p:set>
                                    <p:animEffect transition="in" filter="wipe(down)">
                                      <p:cBhvr>
                                        <p:cTn id="81" dur="500"/>
                                        <p:tgtEl>
                                          <p:spTgt spid="76">
                                            <p:txEl>
                                              <p:pRg st="0" end="0"/>
                                            </p:txEl>
                                          </p:spTgt>
                                        </p:tgtEl>
                                      </p:cBhvr>
                                    </p:animEffect>
                                  </p:childTnLst>
                                </p:cTn>
                              </p:par>
                            </p:childTnLst>
                          </p:cTn>
                        </p:par>
                        <p:par>
                          <p:cTn id="82" fill="hold">
                            <p:stCondLst>
                              <p:cond delay="8000"/>
                            </p:stCondLst>
                            <p:childTnLst>
                              <p:par>
                                <p:cTn id="83" presetID="2" presetClass="entr" presetSubtype="4" accel="50000" decel="50000" fill="hold" grpId="0" nodeType="afterEffect" nodePh="1">
                                  <p:stCondLst>
                                    <p:cond delay="0"/>
                                  </p:stCondLst>
                                  <p:endCondLst>
                                    <p:cond evt="begin" delay="0">
                                      <p:tn val="83"/>
                                    </p:cond>
                                  </p:endCondLst>
                                  <p:childTnLst>
                                    <p:set>
                                      <p:cBhvr>
                                        <p:cTn id="84" dur="1" fill="hold">
                                          <p:stCondLst>
                                            <p:cond delay="0"/>
                                          </p:stCondLst>
                                        </p:cTn>
                                        <p:tgtEl>
                                          <p:spTgt spid="78">
                                            <p:txEl>
                                              <p:pRg st="0" end="0"/>
                                            </p:txEl>
                                          </p:spTgt>
                                        </p:tgtEl>
                                        <p:attrNameLst>
                                          <p:attrName>style.visibility</p:attrName>
                                        </p:attrNameLst>
                                      </p:cBhvr>
                                      <p:to>
                                        <p:strVal val="visible"/>
                                      </p:to>
                                    </p:set>
                                    <p:anim calcmode="lin" valueType="num">
                                      <p:cBhvr additive="base">
                                        <p:cTn id="85"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78">
                                            <p:txEl>
                                              <p:pRg st="0" end="0"/>
                                            </p:txEl>
                                          </p:spTgt>
                                        </p:tgtEl>
                                        <p:attrNameLst>
                                          <p:attrName>ppt_y</p:attrName>
                                        </p:attrNameLst>
                                      </p:cBhvr>
                                      <p:tavLst>
                                        <p:tav tm="0">
                                          <p:val>
                                            <p:strVal val="1+#ppt_h/2"/>
                                          </p:val>
                                        </p:tav>
                                        <p:tav tm="100000">
                                          <p:val>
                                            <p:strVal val="#ppt_y"/>
                                          </p:val>
                                        </p:tav>
                                      </p:tavLst>
                                    </p:anim>
                                  </p:childTnLst>
                                </p:cTn>
                              </p:par>
                            </p:childTnLst>
                          </p:cTn>
                        </p:par>
                        <p:par>
                          <p:cTn id="87" fill="hold">
                            <p:stCondLst>
                              <p:cond delay="8500"/>
                            </p:stCondLst>
                            <p:childTnLst>
                              <p:par>
                                <p:cTn id="88" presetID="53" presetClass="entr" presetSubtype="0" fill="hold" grpId="0" nodeType="afterEffect">
                                  <p:stCondLst>
                                    <p:cond delay="0"/>
                                  </p:stCondLst>
                                  <p:childTnLst>
                                    <p:set>
                                      <p:cBhvr>
                                        <p:cTn id="89" dur="1" fill="hold">
                                          <p:stCondLst>
                                            <p:cond delay="0"/>
                                          </p:stCondLst>
                                        </p:cTn>
                                        <p:tgtEl>
                                          <p:spTgt spid="80"/>
                                        </p:tgtEl>
                                        <p:attrNameLst>
                                          <p:attrName>style.visibility</p:attrName>
                                        </p:attrNameLst>
                                      </p:cBhvr>
                                      <p:to>
                                        <p:strVal val="visible"/>
                                      </p:to>
                                    </p:set>
                                    <p:anim calcmode="lin" valueType="num">
                                      <p:cBhvr>
                                        <p:cTn id="90" dur="500" fill="hold"/>
                                        <p:tgtEl>
                                          <p:spTgt spid="80"/>
                                        </p:tgtEl>
                                        <p:attrNameLst>
                                          <p:attrName>ppt_w</p:attrName>
                                        </p:attrNameLst>
                                      </p:cBhvr>
                                      <p:tavLst>
                                        <p:tav tm="0">
                                          <p:val>
                                            <p:fltVal val="0"/>
                                          </p:val>
                                        </p:tav>
                                        <p:tav tm="100000">
                                          <p:val>
                                            <p:strVal val="#ppt_w"/>
                                          </p:val>
                                        </p:tav>
                                      </p:tavLst>
                                    </p:anim>
                                    <p:anim calcmode="lin" valueType="num">
                                      <p:cBhvr>
                                        <p:cTn id="91" dur="500" fill="hold"/>
                                        <p:tgtEl>
                                          <p:spTgt spid="80"/>
                                        </p:tgtEl>
                                        <p:attrNameLst>
                                          <p:attrName>ppt_h</p:attrName>
                                        </p:attrNameLst>
                                      </p:cBhvr>
                                      <p:tavLst>
                                        <p:tav tm="0">
                                          <p:val>
                                            <p:fltVal val="0"/>
                                          </p:val>
                                        </p:tav>
                                        <p:tav tm="100000">
                                          <p:val>
                                            <p:strVal val="#ppt_h"/>
                                          </p:val>
                                        </p:tav>
                                      </p:tavLst>
                                    </p:anim>
                                    <p:animEffect transition="in" filter="fade">
                                      <p:cBhvr>
                                        <p:cTn id="92" dur="500"/>
                                        <p:tgtEl>
                                          <p:spTgt spid="80"/>
                                        </p:tgtEl>
                                      </p:cBhvr>
                                    </p:animEffect>
                                  </p:childTnLst>
                                </p:cTn>
                              </p:par>
                            </p:childTnLst>
                          </p:cTn>
                        </p:par>
                        <p:par>
                          <p:cTn id="93" fill="hold">
                            <p:stCondLst>
                              <p:cond delay="9000"/>
                            </p:stCondLst>
                            <p:childTnLst>
                              <p:par>
                                <p:cTn id="94" presetID="22" presetClass="entr" presetSubtype="4" fill="hold" grpId="0" nodeType="afterEffect" nodePh="1">
                                  <p:stCondLst>
                                    <p:cond delay="0"/>
                                  </p:stCondLst>
                                  <p:endCondLst>
                                    <p:cond evt="begin" delay="0">
                                      <p:tn val="94"/>
                                    </p:cond>
                                  </p:endCondLst>
                                  <p:childTnLst>
                                    <p:set>
                                      <p:cBhvr>
                                        <p:cTn id="95" dur="1" fill="hold">
                                          <p:stCondLst>
                                            <p:cond delay="0"/>
                                          </p:stCondLst>
                                        </p:cTn>
                                        <p:tgtEl>
                                          <p:spTgt spid="79">
                                            <p:txEl>
                                              <p:pRg st="0" end="0"/>
                                            </p:txEl>
                                          </p:spTgt>
                                        </p:tgtEl>
                                        <p:attrNameLst>
                                          <p:attrName>style.visibility</p:attrName>
                                        </p:attrNameLst>
                                      </p:cBhvr>
                                      <p:to>
                                        <p:strVal val="visible"/>
                                      </p:to>
                                    </p:set>
                                    <p:animEffect transition="in" filter="wipe(down)">
                                      <p:cBhvr>
                                        <p:cTn id="96" dur="500"/>
                                        <p:tgtEl>
                                          <p:spTgt spid="79">
                                            <p:txEl>
                                              <p:pRg st="0" end="0"/>
                                            </p:txEl>
                                          </p:spTgt>
                                        </p:tgtEl>
                                      </p:cBhvr>
                                    </p:animEffect>
                                  </p:childTnLst>
                                </p:cTn>
                              </p:par>
                            </p:childTnLst>
                          </p:cTn>
                        </p:par>
                        <p:par>
                          <p:cTn id="97" fill="hold">
                            <p:stCondLst>
                              <p:cond delay="9500"/>
                            </p:stCondLst>
                            <p:childTnLst>
                              <p:par>
                                <p:cTn id="98" presetID="2" presetClass="entr" presetSubtype="4" accel="50000" decel="50000" fill="hold" grpId="0" nodeType="afterEffect" nodePh="1">
                                  <p:stCondLst>
                                    <p:cond delay="0"/>
                                  </p:stCondLst>
                                  <p:endCondLst>
                                    <p:cond evt="begin" delay="0">
                                      <p:tn val="98"/>
                                    </p:cond>
                                  </p:endCondLst>
                                  <p:childTnLst>
                                    <p:set>
                                      <p:cBhvr>
                                        <p:cTn id="99" dur="1" fill="hold">
                                          <p:stCondLst>
                                            <p:cond delay="0"/>
                                          </p:stCondLst>
                                        </p:cTn>
                                        <p:tgtEl>
                                          <p:spTgt spid="81">
                                            <p:txEl>
                                              <p:pRg st="0" end="0"/>
                                            </p:txEl>
                                          </p:spTgt>
                                        </p:tgtEl>
                                        <p:attrNameLst>
                                          <p:attrName>style.visibility</p:attrName>
                                        </p:attrNameLst>
                                      </p:cBhvr>
                                      <p:to>
                                        <p:strVal val="visible"/>
                                      </p:to>
                                    </p:set>
                                    <p:anim calcmode="lin" valueType="num">
                                      <p:cBhvr additive="base">
                                        <p:cTn id="100"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6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Effect transition="in" filter="wipe(down)">
                      <p:cBhvr>
                        <p:cTn dur="500"/>
                        <p:tgtEl>
                          <p:spTgt spid="67"/>
                        </p:tgtEl>
                      </p:cBhvr>
                    </p:animEffect>
                  </p:childTnLst>
                </p:cTn>
              </p:par>
            </p:tnLst>
          </p:tmpl>
        </p:tmplLst>
      </p:bldP>
      <p:bldP spid="68" grpId="0" animBg="1"/>
      <p:bldP spid="6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1+#ppt_h/2"/>
                          </p:val>
                        </p:tav>
                        <p:tav tm="100000">
                          <p:val>
                            <p:strVal val="#ppt_y"/>
                          </p:val>
                        </p:tav>
                      </p:tavLst>
                    </p:anim>
                  </p:childTnLst>
                </p:cTn>
              </p:par>
            </p:tnLst>
          </p:tmpl>
        </p:tmplLst>
      </p:bldP>
      <p:bldP spid="7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Effect transition="in" filter="wipe(down)">
                      <p:cBhvr>
                        <p:cTn dur="500"/>
                        <p:tgtEl>
                          <p:spTgt spid="70"/>
                        </p:tgtEl>
                      </p:cBhvr>
                    </p:animEffect>
                  </p:childTnLst>
                </p:cTn>
              </p:par>
            </p:tnLst>
          </p:tmpl>
        </p:tmplLst>
      </p:bldP>
      <p:bldP spid="71" grpId="0" animBg="1"/>
      <p:bldP spid="7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2"/>
                        </p:tgtEl>
                        <p:attrNameLst>
                          <p:attrName>style.visibility</p:attrName>
                        </p:attrNameLst>
                      </p:cBhvr>
                      <p:to>
                        <p:strVal val="visible"/>
                      </p:to>
                    </p:set>
                    <p:anim calcmode="lin" valueType="num">
                      <p:cBhvr additive="base">
                        <p:cTn dur="500" fill="hold"/>
                        <p:tgtEl>
                          <p:spTgt spid="72"/>
                        </p:tgtEl>
                        <p:attrNameLst>
                          <p:attrName>ppt_x</p:attrName>
                        </p:attrNameLst>
                      </p:cBhvr>
                      <p:tavLst>
                        <p:tav tm="0">
                          <p:val>
                            <p:strVal val="#ppt_x"/>
                          </p:val>
                        </p:tav>
                        <p:tav tm="100000">
                          <p:val>
                            <p:strVal val="#ppt_x"/>
                          </p:val>
                        </p:tav>
                      </p:tavLst>
                    </p:anim>
                    <p:anim calcmode="lin" valueType="num">
                      <p:cBhvr additive="base">
                        <p:cTn dur="500" fill="hold"/>
                        <p:tgtEl>
                          <p:spTgt spid="72"/>
                        </p:tgtEl>
                        <p:attrNameLst>
                          <p:attrName>ppt_y</p:attrName>
                        </p:attrNameLst>
                      </p:cBhvr>
                      <p:tavLst>
                        <p:tav tm="0">
                          <p:val>
                            <p:strVal val="1+#ppt_h/2"/>
                          </p:val>
                        </p:tav>
                        <p:tav tm="100000">
                          <p:val>
                            <p:strVal val="#ppt_y"/>
                          </p:val>
                        </p:tav>
                      </p:tavLst>
                    </p:anim>
                  </p:childTnLst>
                </p:cTn>
              </p:par>
            </p:tnLst>
          </p:tmpl>
        </p:tmplLst>
      </p:bldP>
      <p:bldP spid="7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3"/>
                        </p:tgtEl>
                        <p:attrNameLst>
                          <p:attrName>style.visibility</p:attrName>
                        </p:attrNameLst>
                      </p:cBhvr>
                      <p:to>
                        <p:strVal val="visible"/>
                      </p:to>
                    </p:set>
                    <p:animEffect transition="in" filter="wipe(down)">
                      <p:cBhvr>
                        <p:cTn dur="500"/>
                        <p:tgtEl>
                          <p:spTgt spid="73"/>
                        </p:tgtEl>
                      </p:cBhvr>
                    </p:animEffect>
                  </p:childTnLst>
                </p:cTn>
              </p:par>
            </p:tnLst>
          </p:tmpl>
        </p:tmplLst>
      </p:bldP>
      <p:bldP spid="74" grpId="0" animBg="1"/>
      <p:bldP spid="7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1+#ppt_h/2"/>
                          </p:val>
                        </p:tav>
                        <p:tav tm="100000">
                          <p:val>
                            <p:strVal val="#ppt_y"/>
                          </p:val>
                        </p:tav>
                      </p:tavLst>
                    </p:anim>
                  </p:childTnLst>
                </p:cTn>
              </p:par>
            </p:tnLst>
          </p:tmpl>
        </p:tmplLst>
      </p:bldP>
      <p:bldP spid="7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Effect transition="in" filter="wipe(down)">
                      <p:cBhvr>
                        <p:cTn dur="500"/>
                        <p:tgtEl>
                          <p:spTgt spid="76"/>
                        </p:tgtEl>
                      </p:cBhvr>
                    </p:animEffect>
                  </p:childTnLst>
                </p:cTn>
              </p:par>
            </p:tnLst>
          </p:tmpl>
        </p:tmplLst>
      </p:bldP>
      <p:bldP spid="77" grpId="0" animBg="1"/>
      <p:bldP spid="7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animBg="1"/>
      <p:bldP spid="8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ppt_x"/>
                          </p:val>
                        </p:tav>
                        <p:tav tm="100000">
                          <p:val>
                            <p:strVal val="#ppt_x"/>
                          </p:val>
                        </p:tav>
                      </p:tavLst>
                    </p:anim>
                    <p:anim calcmode="lin" valueType="num">
                      <p:cBhvr additive="base">
                        <p:cTn dur="500" fill="hold"/>
                        <p:tgtEl>
                          <p:spTgt spid="8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am08">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4" name="Rounded Rectangle 23"/>
          <p:cNvSpPr/>
          <p:nvPr userDrawn="1"/>
        </p:nvSpPr>
        <p:spPr>
          <a:xfrm>
            <a:off x="872965" y="1833721"/>
            <a:ext cx="5069416" cy="2245752"/>
          </a:xfrm>
          <a:prstGeom prst="roundRect">
            <a:avLst>
              <a:gd name="adj" fmla="val 36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7" name="Picture Placeholder 7"/>
          <p:cNvSpPr>
            <a:spLocks noGrp="1"/>
          </p:cNvSpPr>
          <p:nvPr>
            <p:ph type="pic" sz="quarter" idx="15" hasCustomPrompt="1"/>
          </p:nvPr>
        </p:nvSpPr>
        <p:spPr>
          <a:xfrm>
            <a:off x="1129851" y="2005621"/>
            <a:ext cx="1868376" cy="1901952"/>
          </a:xfrm>
          <a:prstGeom prst="roundRect">
            <a:avLst>
              <a:gd name="adj" fmla="val 8424"/>
            </a:avLst>
          </a:prstGeom>
          <a:ln>
            <a:noFill/>
          </a:ln>
        </p:spPr>
        <p:txBody>
          <a:bodyPr bIns="274320" anchor="b"/>
          <a:lstStyle>
            <a:lvl1pPr algn="ctr">
              <a:buNone/>
              <a:defRPr sz="1600">
                <a:solidFill>
                  <a:schemeClr val="bg1"/>
                </a:solidFill>
              </a:defRPr>
            </a:lvl1pPr>
          </a:lstStyle>
          <a:p>
            <a:r>
              <a:rPr lang="en-US" dirty="0"/>
              <a:t>Image Holder</a:t>
            </a:r>
          </a:p>
        </p:txBody>
      </p:sp>
      <p:sp>
        <p:nvSpPr>
          <p:cNvPr id="8" name="Oval 7"/>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21457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arn(inVertical)">
                                      <p:cBhvr>
                                        <p:cTn id="15" dur="500"/>
                                        <p:tgtEl>
                                          <p:spTgt spid="24"/>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barn(outHorizontal)">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24" grpId="0" animBg="1"/>
      <p:bldP spid="27"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09">
    <p:spTree>
      <p:nvGrpSpPr>
        <p:cNvPr id="1" name=""/>
        <p:cNvGrpSpPr/>
        <p:nvPr/>
      </p:nvGrpSpPr>
      <p:grpSpPr>
        <a:xfrm>
          <a:off x="0" y="0"/>
          <a:ext cx="0" cy="0"/>
          <a:chOff x="0" y="0"/>
          <a:chExt cx="0" cy="0"/>
        </a:xfrm>
      </p:grpSpPr>
      <p:sp>
        <p:nvSpPr>
          <p:cNvPr id="31" name="Picture Placeholder 7"/>
          <p:cNvSpPr>
            <a:spLocks noGrp="1"/>
          </p:cNvSpPr>
          <p:nvPr>
            <p:ph type="pic" sz="quarter" idx="10" hasCustomPrompt="1"/>
          </p:nvPr>
        </p:nvSpPr>
        <p:spPr>
          <a:xfrm>
            <a:off x="1157321" y="1963502"/>
            <a:ext cx="1895355" cy="1894789"/>
          </a:xfrm>
          <a:prstGeom prst="roundRect">
            <a:avLst/>
          </a:prstGeom>
          <a:ln w="28575">
            <a:solidFill>
              <a:schemeClr val="accent1"/>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34" name="Picture Placeholder 7"/>
          <p:cNvSpPr>
            <a:spLocks noGrp="1"/>
          </p:cNvSpPr>
          <p:nvPr>
            <p:ph type="pic" sz="quarter" idx="18" hasCustomPrompt="1"/>
          </p:nvPr>
        </p:nvSpPr>
        <p:spPr>
          <a:xfrm>
            <a:off x="3763524" y="1963502"/>
            <a:ext cx="1895355" cy="1894789"/>
          </a:xfrm>
          <a:prstGeom prst="roundRect">
            <a:avLst/>
          </a:prstGeom>
          <a:ln w="28575">
            <a:solidFill>
              <a:schemeClr val="accent2"/>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37" name="Picture Placeholder 7"/>
          <p:cNvSpPr>
            <a:spLocks noGrp="1"/>
          </p:cNvSpPr>
          <p:nvPr>
            <p:ph type="pic" sz="quarter" idx="21" hasCustomPrompt="1"/>
          </p:nvPr>
        </p:nvSpPr>
        <p:spPr>
          <a:xfrm>
            <a:off x="6438789" y="1963502"/>
            <a:ext cx="1895355" cy="1894789"/>
          </a:xfrm>
          <a:prstGeom prst="roundRect">
            <a:avLst/>
          </a:prstGeom>
          <a:ln w="28575">
            <a:solidFill>
              <a:schemeClr val="accent3"/>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40" name="Picture Placeholder 7"/>
          <p:cNvSpPr>
            <a:spLocks noGrp="1"/>
          </p:cNvSpPr>
          <p:nvPr>
            <p:ph type="pic" sz="quarter" idx="24" hasCustomPrompt="1"/>
          </p:nvPr>
        </p:nvSpPr>
        <p:spPr>
          <a:xfrm>
            <a:off x="9113800" y="1963502"/>
            <a:ext cx="1895355" cy="1894789"/>
          </a:xfrm>
          <a:prstGeom prst="roundRect">
            <a:avLst/>
          </a:prstGeom>
          <a:ln w="28575">
            <a:solidFill>
              <a:schemeClr val="accent4"/>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8" name="Oval 17"/>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91372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p:cTn id="21" dur="500" fill="hold"/>
                                        <p:tgtEl>
                                          <p:spTgt spid="34"/>
                                        </p:tgtEl>
                                        <p:attrNameLst>
                                          <p:attrName>ppt_w</p:attrName>
                                        </p:attrNameLst>
                                      </p:cBhvr>
                                      <p:tavLst>
                                        <p:tav tm="0">
                                          <p:val>
                                            <p:fltVal val="0"/>
                                          </p:val>
                                        </p:tav>
                                        <p:tav tm="100000">
                                          <p:val>
                                            <p:strVal val="#ppt_w"/>
                                          </p:val>
                                        </p:tav>
                                      </p:tavLst>
                                    </p:anim>
                                    <p:anim calcmode="lin" valueType="num">
                                      <p:cBhvr>
                                        <p:cTn id="22" dur="500" fill="hold"/>
                                        <p:tgtEl>
                                          <p:spTgt spid="34"/>
                                        </p:tgtEl>
                                        <p:attrNameLst>
                                          <p:attrName>ppt_h</p:attrName>
                                        </p:attrNameLst>
                                      </p:cBhvr>
                                      <p:tavLst>
                                        <p:tav tm="0">
                                          <p:val>
                                            <p:fltVal val="0"/>
                                          </p:val>
                                        </p:tav>
                                        <p:tav tm="100000">
                                          <p:val>
                                            <p:strVal val="#ppt_h"/>
                                          </p:val>
                                        </p:tav>
                                      </p:tavLst>
                                    </p:anim>
                                    <p:animEffect transition="in" filter="fade">
                                      <p:cBhvr>
                                        <p:cTn id="23" dur="500"/>
                                        <p:tgtEl>
                                          <p:spTgt spid="34"/>
                                        </p:tgtEl>
                                      </p:cBhvr>
                                    </p:animEffect>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fltVal val="0"/>
                                          </p:val>
                                        </p:tav>
                                        <p:tav tm="100000">
                                          <p:val>
                                            <p:strVal val="#ppt_h"/>
                                          </p:val>
                                        </p:tav>
                                      </p:tavLst>
                                    </p:anim>
                                    <p:animEffect transition="in" filter="fade">
                                      <p:cBhvr>
                                        <p:cTn id="29" dur="500"/>
                                        <p:tgtEl>
                                          <p:spTgt spid="37"/>
                                        </p:tgtEl>
                                      </p:cBhvr>
                                    </p:animEffect>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p:cTn id="33" dur="500" fill="hold"/>
                                        <p:tgtEl>
                                          <p:spTgt spid="40"/>
                                        </p:tgtEl>
                                        <p:attrNameLst>
                                          <p:attrName>ppt_w</p:attrName>
                                        </p:attrNameLst>
                                      </p:cBhvr>
                                      <p:tavLst>
                                        <p:tav tm="0">
                                          <p:val>
                                            <p:fltVal val="0"/>
                                          </p:val>
                                        </p:tav>
                                        <p:tav tm="100000">
                                          <p:val>
                                            <p:strVal val="#ppt_w"/>
                                          </p:val>
                                        </p:tav>
                                      </p:tavLst>
                                    </p:anim>
                                    <p:anim calcmode="lin" valueType="num">
                                      <p:cBhvr>
                                        <p:cTn id="34" dur="500" fill="hold"/>
                                        <p:tgtEl>
                                          <p:spTgt spid="40"/>
                                        </p:tgtEl>
                                        <p:attrNameLst>
                                          <p:attrName>ppt_h</p:attrName>
                                        </p:attrNameLst>
                                      </p:cBhvr>
                                      <p:tavLst>
                                        <p:tav tm="0">
                                          <p:val>
                                            <p:fltVal val="0"/>
                                          </p:val>
                                        </p:tav>
                                        <p:tav tm="100000">
                                          <p:val>
                                            <p:strVal val="#ppt_h"/>
                                          </p:val>
                                        </p:tav>
                                      </p:tavLst>
                                    </p:anim>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P spid="37" grpId="0" animBg="1"/>
      <p:bldP spid="40" grpId="0" animBg="1"/>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6C94-6330-494B-B9FD-089672B4C1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0D7AE9-14F1-4C71-828E-7F0313E36A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5C1D6ED-F704-45FE-8D6B-9F541E6EE86A}"/>
              </a:ext>
            </a:extLst>
          </p:cNvPr>
          <p:cNvSpPr>
            <a:spLocks noGrp="1"/>
          </p:cNvSpPr>
          <p:nvPr>
            <p:ph type="dt" sz="half" idx="10"/>
          </p:nvPr>
        </p:nvSpPr>
        <p:spPr/>
        <p:txBody>
          <a:bodyPr/>
          <a:lstStyle/>
          <a:p>
            <a:fld id="{4172F6EB-7C11-48E1-AB66-313E9F7C6DA2}" type="datetimeFigureOut">
              <a:rPr lang="en-US" smtClean="0"/>
              <a:t>3/29/2018</a:t>
            </a:fld>
            <a:endParaRPr lang="en-US"/>
          </a:p>
        </p:txBody>
      </p:sp>
      <p:sp>
        <p:nvSpPr>
          <p:cNvPr id="5" name="Footer Placeholder 4">
            <a:extLst>
              <a:ext uri="{FF2B5EF4-FFF2-40B4-BE49-F238E27FC236}">
                <a16:creationId xmlns:a16="http://schemas.microsoft.com/office/drawing/2014/main" id="{9B4C7E66-3727-49F0-95EA-7C7A93FF6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3D2B02-8AF1-4293-A931-86E6B58283A9}"/>
              </a:ext>
            </a:extLst>
          </p:cNvPr>
          <p:cNvSpPr>
            <a:spLocks noGrp="1"/>
          </p:cNvSpPr>
          <p:nvPr>
            <p:ph type="sldNum" sz="quarter" idx="12"/>
          </p:nvPr>
        </p:nvSpPr>
        <p:spPr/>
        <p:txBody>
          <a:bodyPr/>
          <a:lstStyle/>
          <a:p>
            <a:fld id="{96350125-B981-4BC3-96CA-C931277D9D4F}" type="slidenum">
              <a:rPr lang="en-US" smtClean="0"/>
              <a:t>‹#›</a:t>
            </a:fld>
            <a:endParaRPr lang="en-US"/>
          </a:p>
        </p:txBody>
      </p:sp>
    </p:spTree>
    <p:extLst>
      <p:ext uri="{BB962C8B-B14F-4D97-AF65-F5344CB8AC3E}">
        <p14:creationId xmlns:p14="http://schemas.microsoft.com/office/powerpoint/2010/main" val="10539129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01">
    <p:spTree>
      <p:nvGrpSpPr>
        <p:cNvPr id="1" name=""/>
        <p:cNvGrpSpPr/>
        <p:nvPr/>
      </p:nvGrpSpPr>
      <p:grpSpPr>
        <a:xfrm>
          <a:off x="0" y="0"/>
          <a:ext cx="0" cy="0"/>
          <a:chOff x="0" y="0"/>
          <a:chExt cx="0" cy="0"/>
        </a:xfrm>
      </p:grpSpPr>
      <p:sp>
        <p:nvSpPr>
          <p:cNvPr id="26" name="Picture Placeholder 7"/>
          <p:cNvSpPr>
            <a:spLocks noGrp="1"/>
          </p:cNvSpPr>
          <p:nvPr>
            <p:ph type="pic" sz="quarter" idx="10" hasCustomPrompt="1"/>
          </p:nvPr>
        </p:nvSpPr>
        <p:spPr>
          <a:xfrm>
            <a:off x="1" y="1511762"/>
            <a:ext cx="3698113" cy="2841945"/>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27" name="Picture Placeholder 7"/>
          <p:cNvSpPr>
            <a:spLocks noGrp="1"/>
          </p:cNvSpPr>
          <p:nvPr>
            <p:ph type="pic" sz="quarter" idx="15" hasCustomPrompt="1"/>
          </p:nvPr>
        </p:nvSpPr>
        <p:spPr>
          <a:xfrm>
            <a:off x="8483239" y="1511762"/>
            <a:ext cx="3708763" cy="2841945"/>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31" name="Rectangle 30"/>
          <p:cNvSpPr/>
          <p:nvPr/>
        </p:nvSpPr>
        <p:spPr>
          <a:xfrm>
            <a:off x="3698114" y="1511764"/>
            <a:ext cx="4785125" cy="28419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Oval 8"/>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22567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2" accel="50000" decel="5000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1+#ppt_w/2"/>
                                          </p:val>
                                        </p:tav>
                                        <p:tav tm="100000">
                                          <p:val>
                                            <p:strVal val="#ppt_x"/>
                                          </p:val>
                                        </p:tav>
                                      </p:tavLst>
                                    </p:anim>
                                    <p:anim calcmode="lin" valueType="num">
                                      <p:cBhvr additive="base">
                                        <p:cTn id="16" dur="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0-#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2" name="Picture Placeholder 7"/>
          <p:cNvSpPr>
            <a:spLocks noGrp="1"/>
          </p:cNvSpPr>
          <p:nvPr>
            <p:ph type="pic" sz="quarter" idx="15" hasCustomPrompt="1"/>
          </p:nvPr>
        </p:nvSpPr>
        <p:spPr>
          <a:xfrm>
            <a:off x="6019190" y="1431959"/>
            <a:ext cx="5299844" cy="1796083"/>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13" name="Picture Placeholder 7"/>
          <p:cNvSpPr>
            <a:spLocks noGrp="1"/>
          </p:cNvSpPr>
          <p:nvPr>
            <p:ph type="pic" sz="quarter" idx="16" hasCustomPrompt="1"/>
          </p:nvPr>
        </p:nvSpPr>
        <p:spPr>
          <a:xfrm>
            <a:off x="6019190" y="3429000"/>
            <a:ext cx="5299844" cy="1796083"/>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8" name="Oval 7"/>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230694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2" grpId="0"/>
      <p:bldP spid="13"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03">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7" name="Picture Placeholder 7"/>
          <p:cNvSpPr>
            <a:spLocks noGrp="1"/>
          </p:cNvSpPr>
          <p:nvPr>
            <p:ph type="pic" sz="quarter" idx="15" hasCustomPrompt="1"/>
          </p:nvPr>
        </p:nvSpPr>
        <p:spPr>
          <a:xfrm>
            <a:off x="871807" y="1496124"/>
            <a:ext cx="2446415" cy="3793125"/>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28" name="Picture Placeholder 7"/>
          <p:cNvSpPr>
            <a:spLocks noGrp="1"/>
          </p:cNvSpPr>
          <p:nvPr>
            <p:ph type="pic" sz="quarter" idx="16" hasCustomPrompt="1"/>
          </p:nvPr>
        </p:nvSpPr>
        <p:spPr>
          <a:xfrm>
            <a:off x="3561387" y="1496124"/>
            <a:ext cx="2372660" cy="1796083"/>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31" name="Picture Placeholder 7"/>
          <p:cNvSpPr>
            <a:spLocks noGrp="1"/>
          </p:cNvSpPr>
          <p:nvPr>
            <p:ph type="pic" sz="quarter" idx="17" hasCustomPrompt="1"/>
          </p:nvPr>
        </p:nvSpPr>
        <p:spPr>
          <a:xfrm>
            <a:off x="8934035" y="1496124"/>
            <a:ext cx="2372660" cy="1796083"/>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32" name="Picture Placeholder 7"/>
          <p:cNvSpPr>
            <a:spLocks noGrp="1"/>
          </p:cNvSpPr>
          <p:nvPr>
            <p:ph type="pic" sz="quarter" idx="18" hasCustomPrompt="1"/>
          </p:nvPr>
        </p:nvSpPr>
        <p:spPr>
          <a:xfrm>
            <a:off x="6211310" y="3493167"/>
            <a:ext cx="2372660" cy="1796083"/>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grpSp>
        <p:nvGrpSpPr>
          <p:cNvPr id="33" name="Group 32"/>
          <p:cNvGrpSpPr/>
          <p:nvPr userDrawn="1"/>
        </p:nvGrpSpPr>
        <p:grpSpPr>
          <a:xfrm>
            <a:off x="3552748" y="3427294"/>
            <a:ext cx="2381299" cy="1861956"/>
            <a:chOff x="2664561" y="2570470"/>
            <a:chExt cx="1785974" cy="1396467"/>
          </a:xfrm>
        </p:grpSpPr>
        <p:sp>
          <p:nvSpPr>
            <p:cNvPr id="34" name="Rectangle 33"/>
            <p:cNvSpPr/>
            <p:nvPr/>
          </p:nvSpPr>
          <p:spPr>
            <a:xfrm>
              <a:off x="2664561" y="2570470"/>
              <a:ext cx="1785974" cy="1347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5" name="Rectangle 34"/>
            <p:cNvSpPr/>
            <p:nvPr/>
          </p:nvSpPr>
          <p:spPr>
            <a:xfrm>
              <a:off x="2664561" y="2619875"/>
              <a:ext cx="1785974" cy="13470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36" name="Group 3"/>
          <p:cNvGrpSpPr/>
          <p:nvPr userDrawn="1"/>
        </p:nvGrpSpPr>
        <p:grpSpPr>
          <a:xfrm>
            <a:off x="8925396" y="3417134"/>
            <a:ext cx="2381299" cy="1872116"/>
            <a:chOff x="6694047" y="2562850"/>
            <a:chExt cx="1785974" cy="1404087"/>
          </a:xfrm>
        </p:grpSpPr>
        <p:sp>
          <p:nvSpPr>
            <p:cNvPr id="37" name="Rectangle 36"/>
            <p:cNvSpPr/>
            <p:nvPr/>
          </p:nvSpPr>
          <p:spPr>
            <a:xfrm>
              <a:off x="6694047" y="2562850"/>
              <a:ext cx="1785974" cy="134706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8" name="Rectangle 37"/>
            <p:cNvSpPr/>
            <p:nvPr/>
          </p:nvSpPr>
          <p:spPr>
            <a:xfrm>
              <a:off x="6694047" y="2619875"/>
              <a:ext cx="1785974" cy="13470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39" name="Group 2"/>
          <p:cNvGrpSpPr/>
          <p:nvPr userDrawn="1"/>
        </p:nvGrpSpPr>
        <p:grpSpPr>
          <a:xfrm>
            <a:off x="6211309" y="1496124"/>
            <a:ext cx="2381299" cy="1876243"/>
            <a:chOff x="4658482" y="1122093"/>
            <a:chExt cx="1785974" cy="1407182"/>
          </a:xfrm>
        </p:grpSpPr>
        <p:sp>
          <p:nvSpPr>
            <p:cNvPr id="40" name="Rectangle 39"/>
            <p:cNvSpPr/>
            <p:nvPr/>
          </p:nvSpPr>
          <p:spPr>
            <a:xfrm>
              <a:off x="4658482" y="1182213"/>
              <a:ext cx="1785974" cy="1347062"/>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1" name="Rectangle 40"/>
            <p:cNvSpPr/>
            <p:nvPr/>
          </p:nvSpPr>
          <p:spPr>
            <a:xfrm>
              <a:off x="4658482" y="1122093"/>
              <a:ext cx="1785974" cy="13470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19" name="Oval 18"/>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243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up)">
                                      <p:cBhvr>
                                        <p:cTn id="19" dur="500"/>
                                        <p:tgtEl>
                                          <p:spTgt spid="28"/>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up)">
                                      <p:cBhvr>
                                        <p:cTn id="27" dur="500"/>
                                        <p:tgtEl>
                                          <p:spTgt spid="39"/>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500"/>
                                        <p:tgtEl>
                                          <p:spTgt spid="32"/>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up)">
                                      <p:cBhvr>
                                        <p:cTn id="35" dur="500"/>
                                        <p:tgtEl>
                                          <p:spTgt spid="31"/>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down)">
                                      <p:cBhvr>
                                        <p:cTn id="3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27" grpId="0"/>
      <p:bldP spid="28" grpId="0"/>
      <p:bldP spid="31" grpId="0"/>
      <p:bldP spid="32"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04">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grpSp>
        <p:nvGrpSpPr>
          <p:cNvPr id="44" name="Group 43"/>
          <p:cNvGrpSpPr/>
          <p:nvPr userDrawn="1"/>
        </p:nvGrpSpPr>
        <p:grpSpPr>
          <a:xfrm>
            <a:off x="6333439" y="1907853"/>
            <a:ext cx="2381299" cy="1392120"/>
            <a:chOff x="4750079" y="1706835"/>
            <a:chExt cx="1785974" cy="1044090"/>
          </a:xfrm>
        </p:grpSpPr>
        <p:sp>
          <p:nvSpPr>
            <p:cNvPr id="45" name="Rectangle 44"/>
            <p:cNvSpPr/>
            <p:nvPr/>
          </p:nvSpPr>
          <p:spPr>
            <a:xfrm>
              <a:off x="4750079" y="1747885"/>
              <a:ext cx="1785974" cy="10030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6" name="Rectangle 45"/>
            <p:cNvSpPr/>
            <p:nvPr/>
          </p:nvSpPr>
          <p:spPr>
            <a:xfrm>
              <a:off x="4750079" y="1706835"/>
              <a:ext cx="17859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47" name="Group 46"/>
          <p:cNvGrpSpPr/>
          <p:nvPr userDrawn="1"/>
        </p:nvGrpSpPr>
        <p:grpSpPr>
          <a:xfrm>
            <a:off x="8943340" y="1907853"/>
            <a:ext cx="2381299" cy="1392120"/>
            <a:chOff x="6707505" y="1706835"/>
            <a:chExt cx="1785974" cy="1044090"/>
          </a:xfrm>
        </p:grpSpPr>
        <p:sp>
          <p:nvSpPr>
            <p:cNvPr id="48" name="Rectangle 47"/>
            <p:cNvSpPr/>
            <p:nvPr/>
          </p:nvSpPr>
          <p:spPr>
            <a:xfrm>
              <a:off x="6707505" y="1747885"/>
              <a:ext cx="1785974" cy="10030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9" name="Rectangle 48"/>
            <p:cNvSpPr/>
            <p:nvPr/>
          </p:nvSpPr>
          <p:spPr>
            <a:xfrm>
              <a:off x="6707505" y="1706835"/>
              <a:ext cx="17859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50" name="Group 49"/>
          <p:cNvGrpSpPr/>
          <p:nvPr userDrawn="1"/>
        </p:nvGrpSpPr>
        <p:grpSpPr>
          <a:xfrm>
            <a:off x="6333439" y="3356131"/>
            <a:ext cx="2381299" cy="1393668"/>
            <a:chOff x="4750079" y="2793043"/>
            <a:chExt cx="1785974" cy="1045251"/>
          </a:xfrm>
        </p:grpSpPr>
        <p:sp>
          <p:nvSpPr>
            <p:cNvPr id="51" name="Rectangle 50"/>
            <p:cNvSpPr/>
            <p:nvPr/>
          </p:nvSpPr>
          <p:spPr>
            <a:xfrm>
              <a:off x="4750079" y="2793043"/>
              <a:ext cx="1785974" cy="100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2" name="Rectangle 51"/>
            <p:cNvSpPr/>
            <p:nvPr/>
          </p:nvSpPr>
          <p:spPr>
            <a:xfrm>
              <a:off x="4750079" y="2835254"/>
              <a:ext cx="1785974" cy="1003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53" name="Group 52"/>
          <p:cNvGrpSpPr/>
          <p:nvPr userDrawn="1"/>
        </p:nvGrpSpPr>
        <p:grpSpPr>
          <a:xfrm>
            <a:off x="8943340" y="3356131"/>
            <a:ext cx="2381299" cy="1393668"/>
            <a:chOff x="6707505" y="2793043"/>
            <a:chExt cx="1785974" cy="1045251"/>
          </a:xfrm>
        </p:grpSpPr>
        <p:sp>
          <p:nvSpPr>
            <p:cNvPr id="54" name="Rectangle 53"/>
            <p:cNvSpPr/>
            <p:nvPr/>
          </p:nvSpPr>
          <p:spPr>
            <a:xfrm>
              <a:off x="6707505" y="2793043"/>
              <a:ext cx="1785974" cy="10030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5" name="Rectangle 54"/>
            <p:cNvSpPr/>
            <p:nvPr/>
          </p:nvSpPr>
          <p:spPr>
            <a:xfrm>
              <a:off x="6707505" y="2835254"/>
              <a:ext cx="1785974" cy="1003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56" name="Picture Placeholder 7"/>
          <p:cNvSpPr>
            <a:spLocks noGrp="1"/>
          </p:cNvSpPr>
          <p:nvPr>
            <p:ph type="pic" sz="quarter" idx="15" hasCustomPrompt="1"/>
          </p:nvPr>
        </p:nvSpPr>
        <p:spPr>
          <a:xfrm>
            <a:off x="891856" y="1907853"/>
            <a:ext cx="5178745" cy="2841947"/>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19" name="Oval 18"/>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233704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down)">
                                      <p:cBhvr>
                                        <p:cTn id="19" dur="500"/>
                                        <p:tgtEl>
                                          <p:spTgt spid="4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500"/>
                                        <p:tgtEl>
                                          <p:spTgt spid="4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down)">
                                      <p:cBhvr>
                                        <p:cTn id="27" dur="500"/>
                                        <p:tgtEl>
                                          <p:spTgt spid="50"/>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down)">
                                      <p:cBhvr>
                                        <p:cTn id="3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56"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05">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20" name="Picture Placeholder 7"/>
          <p:cNvSpPr>
            <a:spLocks noGrp="1"/>
          </p:cNvSpPr>
          <p:nvPr>
            <p:ph type="pic" sz="quarter" idx="15" hasCustomPrompt="1"/>
          </p:nvPr>
        </p:nvSpPr>
        <p:spPr>
          <a:xfrm>
            <a:off x="0" y="1337124"/>
            <a:ext cx="12170443" cy="3006597"/>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36611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20"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Pic05">
    <p:spTree>
      <p:nvGrpSpPr>
        <p:cNvPr id="1" name=""/>
        <p:cNvGrpSpPr/>
        <p:nvPr/>
      </p:nvGrpSpPr>
      <p:grpSpPr>
        <a:xfrm>
          <a:off x="0" y="0"/>
          <a:ext cx="0" cy="0"/>
          <a:chOff x="0" y="0"/>
          <a:chExt cx="0" cy="0"/>
        </a:xfrm>
      </p:grpSpPr>
      <p:sp>
        <p:nvSpPr>
          <p:cNvPr id="26" name="Picture Placeholder 7"/>
          <p:cNvSpPr>
            <a:spLocks noGrp="1"/>
          </p:cNvSpPr>
          <p:nvPr>
            <p:ph type="pic" sz="quarter" idx="15" hasCustomPrompt="1"/>
          </p:nvPr>
        </p:nvSpPr>
        <p:spPr>
          <a:xfrm>
            <a:off x="830435" y="1368171"/>
            <a:ext cx="3957835" cy="5222815"/>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27" name="Picture Placeholder 7"/>
          <p:cNvSpPr>
            <a:spLocks noGrp="1"/>
          </p:cNvSpPr>
          <p:nvPr>
            <p:ph type="pic" sz="quarter" idx="16" hasCustomPrompt="1"/>
          </p:nvPr>
        </p:nvSpPr>
        <p:spPr>
          <a:xfrm>
            <a:off x="7349356" y="1368171"/>
            <a:ext cx="3957835" cy="5222815"/>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8" name="Oval 7"/>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Slide Number Placeholder 4"/>
          <p:cNvSpPr txBox="1">
            <a:spLocks/>
          </p:cNvSpPr>
          <p:nvPr userDrawn="1"/>
        </p:nvSpPr>
        <p:spPr>
          <a:xfrm>
            <a:off x="109106" y="6265633"/>
            <a:ext cx="610241" cy="366183"/>
          </a:xfrm>
          <a:prstGeom prst="rect">
            <a:avLst/>
          </a:prstGeom>
        </p:spPr>
        <p:txBody>
          <a:bodyPr anchor="ctr"/>
          <a:lstStyle>
            <a:lvl1pPr algn="ctr">
              <a:defRPr sz="1000" b="1">
                <a:solidFill>
                  <a:schemeClr val="tx1">
                    <a:lumMod val="25000"/>
                    <a:lumOff val="75000"/>
                  </a:schemeClr>
                </a:solidFill>
              </a:defRPr>
            </a:lvl1pPr>
          </a:lstStyle>
          <a:p>
            <a:pPr marL="0" marR="0" lvl="0" indent="0" algn="ctr" defTabSz="1375467"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333" b="1" i="0" u="none" strike="noStrike" kern="1200" cap="none" spc="0" normalizeH="0" baseline="0" noProof="0" smtClean="0">
                <a:ln>
                  <a:noFill/>
                </a:ln>
                <a:solidFill>
                  <a:schemeClr val="tx1">
                    <a:lumMod val="25000"/>
                    <a:lumOff val="75000"/>
                  </a:schemeClr>
                </a:solidFill>
                <a:effectLst/>
                <a:uLnTx/>
                <a:uFillTx/>
                <a:latin typeface="+mn-lt"/>
                <a:ea typeface="+mn-ea"/>
                <a:cs typeface="+mn-cs"/>
              </a:rPr>
              <a:pPr marL="0" marR="0" lvl="0" indent="0" algn="ctr" defTabSz="1375467" rtl="0" eaLnBrk="1" fontAlgn="auto" latinLnBrk="0" hangingPunct="1">
                <a:lnSpc>
                  <a:spcPct val="100000"/>
                </a:lnSpc>
                <a:spcBef>
                  <a:spcPts val="0"/>
                </a:spcBef>
                <a:spcAft>
                  <a:spcPts val="0"/>
                </a:spcAft>
                <a:buClrTx/>
                <a:buSzTx/>
                <a:buFontTx/>
                <a:buNone/>
                <a:tabLst/>
                <a:defRPr/>
              </a:pPr>
              <a:t>‹#›</a:t>
            </a:fld>
            <a:endParaRPr kumimoji="0" lang="en-US" sz="1333" b="1" i="0" u="none" strike="noStrike" kern="1200" cap="none" spc="0" normalizeH="0" baseline="0" noProof="0" dirty="0">
              <a:ln>
                <a:noFill/>
              </a:ln>
              <a:solidFill>
                <a:schemeClr val="tx1">
                  <a:lumMod val="25000"/>
                  <a:lumOff val="75000"/>
                </a:schemeClr>
              </a:solidFill>
              <a:effectLst/>
              <a:uLnTx/>
              <a:uFillTx/>
              <a:latin typeface="+mn-lt"/>
              <a:ea typeface="+mn-ea"/>
              <a:cs typeface="+mn-cs"/>
            </a:endParaRPr>
          </a:p>
        </p:txBody>
      </p:sp>
    </p:spTree>
    <p:extLst>
      <p:ext uri="{BB962C8B-B14F-4D97-AF65-F5344CB8AC3E}">
        <p14:creationId xmlns:p14="http://schemas.microsoft.com/office/powerpoint/2010/main" val="241472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right)">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Pic Ver">
    <p:spTree>
      <p:nvGrpSpPr>
        <p:cNvPr id="1" name=""/>
        <p:cNvGrpSpPr/>
        <p:nvPr/>
      </p:nvGrpSpPr>
      <p:grpSpPr>
        <a:xfrm>
          <a:off x="0" y="0"/>
          <a:ext cx="0" cy="0"/>
          <a:chOff x="0" y="0"/>
          <a:chExt cx="0" cy="0"/>
        </a:xfrm>
      </p:grpSpPr>
      <p:sp>
        <p:nvSpPr>
          <p:cNvPr id="12" name="Picture Placeholder 7"/>
          <p:cNvSpPr>
            <a:spLocks noGrp="1"/>
          </p:cNvSpPr>
          <p:nvPr>
            <p:ph type="pic" sz="quarter" idx="15" hasCustomPrompt="1"/>
          </p:nvPr>
        </p:nvSpPr>
        <p:spPr>
          <a:xfrm>
            <a:off x="590995" y="1416445"/>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4" name="Rectangle 3"/>
          <p:cNvSpPr/>
          <p:nvPr userDrawn="1"/>
        </p:nvSpPr>
        <p:spPr>
          <a:xfrm>
            <a:off x="590995" y="3221854"/>
            <a:ext cx="3469532" cy="5612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3" name="Text Placeholder 3"/>
          <p:cNvSpPr>
            <a:spLocks noGrp="1"/>
          </p:cNvSpPr>
          <p:nvPr>
            <p:ph type="body" sz="half" idx="17"/>
          </p:nvPr>
        </p:nvSpPr>
        <p:spPr>
          <a:xfrm>
            <a:off x="680828" y="3363020"/>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14" name="Picture Placeholder 7"/>
          <p:cNvSpPr>
            <a:spLocks noGrp="1"/>
          </p:cNvSpPr>
          <p:nvPr>
            <p:ph type="pic" sz="quarter" idx="18" hasCustomPrompt="1"/>
          </p:nvPr>
        </p:nvSpPr>
        <p:spPr>
          <a:xfrm>
            <a:off x="4344200" y="1416445"/>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15" name="Rectangle 14"/>
          <p:cNvSpPr/>
          <p:nvPr userDrawn="1"/>
        </p:nvSpPr>
        <p:spPr>
          <a:xfrm>
            <a:off x="4344201" y="3221854"/>
            <a:ext cx="3469532" cy="5612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ext Placeholder 3"/>
          <p:cNvSpPr>
            <a:spLocks noGrp="1"/>
          </p:cNvSpPr>
          <p:nvPr>
            <p:ph type="body" sz="half" idx="19"/>
          </p:nvPr>
        </p:nvSpPr>
        <p:spPr>
          <a:xfrm>
            <a:off x="4434033" y="3363020"/>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17" name="Picture Placeholder 7"/>
          <p:cNvSpPr>
            <a:spLocks noGrp="1"/>
          </p:cNvSpPr>
          <p:nvPr>
            <p:ph type="pic" sz="quarter" idx="20" hasCustomPrompt="1"/>
          </p:nvPr>
        </p:nvSpPr>
        <p:spPr>
          <a:xfrm>
            <a:off x="8094767" y="1416445"/>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18" name="Rectangle 17"/>
          <p:cNvSpPr/>
          <p:nvPr userDrawn="1"/>
        </p:nvSpPr>
        <p:spPr>
          <a:xfrm>
            <a:off x="8094767" y="3221854"/>
            <a:ext cx="3469532" cy="561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 name="Text Placeholder 3"/>
          <p:cNvSpPr>
            <a:spLocks noGrp="1"/>
          </p:cNvSpPr>
          <p:nvPr>
            <p:ph type="body" sz="half" idx="21"/>
          </p:nvPr>
        </p:nvSpPr>
        <p:spPr>
          <a:xfrm>
            <a:off x="8184600" y="3363020"/>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20" name="Picture Placeholder 7"/>
          <p:cNvSpPr>
            <a:spLocks noGrp="1"/>
          </p:cNvSpPr>
          <p:nvPr>
            <p:ph type="pic" sz="quarter" idx="22" hasCustomPrompt="1"/>
          </p:nvPr>
        </p:nvSpPr>
        <p:spPr>
          <a:xfrm>
            <a:off x="590995" y="3990752"/>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21" name="Rectangle 20"/>
          <p:cNvSpPr/>
          <p:nvPr userDrawn="1"/>
        </p:nvSpPr>
        <p:spPr>
          <a:xfrm>
            <a:off x="590995" y="5796160"/>
            <a:ext cx="3469532" cy="5612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2" name="Text Placeholder 3"/>
          <p:cNvSpPr>
            <a:spLocks noGrp="1"/>
          </p:cNvSpPr>
          <p:nvPr>
            <p:ph type="body" sz="half" idx="23"/>
          </p:nvPr>
        </p:nvSpPr>
        <p:spPr>
          <a:xfrm>
            <a:off x="680828" y="5937327"/>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23" name="Picture Placeholder 7"/>
          <p:cNvSpPr>
            <a:spLocks noGrp="1"/>
          </p:cNvSpPr>
          <p:nvPr>
            <p:ph type="pic" sz="quarter" idx="24" hasCustomPrompt="1"/>
          </p:nvPr>
        </p:nvSpPr>
        <p:spPr>
          <a:xfrm>
            <a:off x="4344200" y="3990752"/>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24" name="Rectangle 23"/>
          <p:cNvSpPr/>
          <p:nvPr userDrawn="1"/>
        </p:nvSpPr>
        <p:spPr>
          <a:xfrm>
            <a:off x="4344201" y="5796160"/>
            <a:ext cx="3469532" cy="5612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5" name="Text Placeholder 3"/>
          <p:cNvSpPr>
            <a:spLocks noGrp="1"/>
          </p:cNvSpPr>
          <p:nvPr>
            <p:ph type="body" sz="half" idx="25"/>
          </p:nvPr>
        </p:nvSpPr>
        <p:spPr>
          <a:xfrm>
            <a:off x="4434033" y="5937327"/>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26" name="Picture Placeholder 7"/>
          <p:cNvSpPr>
            <a:spLocks noGrp="1"/>
          </p:cNvSpPr>
          <p:nvPr>
            <p:ph type="pic" sz="quarter" idx="26" hasCustomPrompt="1"/>
          </p:nvPr>
        </p:nvSpPr>
        <p:spPr>
          <a:xfrm>
            <a:off x="8094767" y="3990752"/>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27" name="Rectangle 26"/>
          <p:cNvSpPr/>
          <p:nvPr userDrawn="1"/>
        </p:nvSpPr>
        <p:spPr>
          <a:xfrm>
            <a:off x="8094767" y="5796160"/>
            <a:ext cx="3469532" cy="5612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8" name="Text Placeholder 3"/>
          <p:cNvSpPr>
            <a:spLocks noGrp="1"/>
          </p:cNvSpPr>
          <p:nvPr>
            <p:ph type="body" sz="half" idx="27"/>
          </p:nvPr>
        </p:nvSpPr>
        <p:spPr>
          <a:xfrm>
            <a:off x="8184600" y="5937327"/>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29" name="Oval 28"/>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0"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777752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wipe(down)">
                                      <p:cBhvr>
                                        <p:cTn id="23" dur="500"/>
                                        <p:tgtEl>
                                          <p:spTgt spid="13">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wipe(down)">
                                      <p:cBhvr>
                                        <p:cTn id="35" dur="500"/>
                                        <p:tgtEl>
                                          <p:spTgt spid="16">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wipe(down)">
                                      <p:cBhvr>
                                        <p:cTn id="47" dur="500"/>
                                        <p:tgtEl>
                                          <p:spTgt spid="19">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childTnLst>
                          </p:cTn>
                        </p:par>
                        <p:par>
                          <p:cTn id="56" fill="hold">
                            <p:stCondLst>
                              <p:cond delay="6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wipe(down)">
                                      <p:cBhvr>
                                        <p:cTn id="59" dur="500"/>
                                        <p:tgtEl>
                                          <p:spTgt spid="22">
                                            <p:txEl>
                                              <p:pRg st="0" end="0"/>
                                            </p:tx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500"/>
                                        <p:tgtEl>
                                          <p:spTgt spid="24"/>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wipe(down)">
                                      <p:cBhvr>
                                        <p:cTn id="71" dur="500"/>
                                        <p:tgtEl>
                                          <p:spTgt spid="25">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down)">
                                      <p:cBhvr>
                                        <p:cTn id="75" dur="500"/>
                                        <p:tgtEl>
                                          <p:spTgt spid="26"/>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down)">
                                      <p:cBhvr>
                                        <p:cTn id="79" dur="500"/>
                                        <p:tgtEl>
                                          <p:spTgt spid="27"/>
                                        </p:tgtEl>
                                      </p:cBhvr>
                                    </p:animEffect>
                                  </p:childTnLst>
                                </p:cTn>
                              </p:par>
                            </p:childTnLst>
                          </p:cTn>
                        </p:par>
                        <p:par>
                          <p:cTn id="80" fill="hold">
                            <p:stCondLst>
                              <p:cond delay="9500"/>
                            </p:stCondLst>
                            <p:childTnLst>
                              <p:par>
                                <p:cTn id="81" presetID="22" presetClass="entr" presetSubtype="4" fill="hold" grpId="0" nodeType="afterEffect" nodePh="1">
                                  <p:stCondLst>
                                    <p:cond delay="0"/>
                                  </p:stCondLst>
                                  <p:endCondLst>
                                    <p:cond evt="begin" delay="0">
                                      <p:tn val="81"/>
                                    </p:cond>
                                  </p:endCondLst>
                                  <p:childTnLst>
                                    <p:set>
                                      <p:cBhvr>
                                        <p:cTn id="82" dur="1" fill="hold">
                                          <p:stCondLst>
                                            <p:cond delay="0"/>
                                          </p:stCondLst>
                                        </p:cTn>
                                        <p:tgtEl>
                                          <p:spTgt spid="28">
                                            <p:txEl>
                                              <p:pRg st="0" end="0"/>
                                            </p:txEl>
                                          </p:spTgt>
                                        </p:tgtEl>
                                        <p:attrNameLst>
                                          <p:attrName>style.visibility</p:attrName>
                                        </p:attrNameLst>
                                      </p:cBhvr>
                                      <p:to>
                                        <p:strVal val="visible"/>
                                      </p:to>
                                    </p:set>
                                    <p:animEffect transition="in" filter="wipe(down)">
                                      <p:cBhvr>
                                        <p:cTn id="83"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animBg="1"/>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3"/>
                        </p:tgtEl>
                        <p:attrNameLst>
                          <p:attrName>style.visibility</p:attrName>
                        </p:attrNameLst>
                      </p:cBhvr>
                      <p:to>
                        <p:strVal val="visible"/>
                      </p:to>
                    </p:set>
                    <p:animEffect transition="in" filter="wipe(down)">
                      <p:cBhvr>
                        <p:cTn dur="500"/>
                        <p:tgtEl>
                          <p:spTgt spid="13"/>
                        </p:tgtEl>
                      </p:cBhvr>
                    </p:animEffect>
                  </p:childTnLst>
                </p:cTn>
              </p:par>
            </p:tnLst>
          </p:tmpl>
        </p:tmplLst>
      </p:bldP>
      <p:bldP spid="14" grpId="0"/>
      <p:bldP spid="15" grpId="0" animBg="1"/>
      <p:bldP spid="1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6"/>
                        </p:tgtEl>
                        <p:attrNameLst>
                          <p:attrName>style.visibility</p:attrName>
                        </p:attrNameLst>
                      </p:cBhvr>
                      <p:to>
                        <p:strVal val="visible"/>
                      </p:to>
                    </p:set>
                    <p:animEffect transition="in" filter="wipe(down)">
                      <p:cBhvr>
                        <p:cTn dur="500"/>
                        <p:tgtEl>
                          <p:spTgt spid="16"/>
                        </p:tgtEl>
                      </p:cBhvr>
                    </p:animEffect>
                  </p:childTnLst>
                </p:cTn>
              </p:par>
            </p:tnLst>
          </p:tmpl>
        </p:tmplLst>
      </p:bldP>
      <p:bldP spid="17" grpId="0"/>
      <p:bldP spid="18" grpId="0" animBg="1"/>
      <p:bldP spid="1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9"/>
                        </p:tgtEl>
                        <p:attrNameLst>
                          <p:attrName>style.visibility</p:attrName>
                        </p:attrNameLst>
                      </p:cBhvr>
                      <p:to>
                        <p:strVal val="visible"/>
                      </p:to>
                    </p:set>
                    <p:animEffect transition="in" filter="wipe(down)">
                      <p:cBhvr>
                        <p:cTn dur="500"/>
                        <p:tgtEl>
                          <p:spTgt spid="19"/>
                        </p:tgtEl>
                      </p:cBhvr>
                    </p:animEffect>
                  </p:childTnLst>
                </p:cTn>
              </p:par>
            </p:tnLst>
          </p:tmpl>
        </p:tmplLst>
      </p:bldP>
      <p:bldP spid="20" grpId="0"/>
      <p:bldP spid="21" grpId="0" animBg="1"/>
      <p:bldP spid="2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23" grpId="0"/>
      <p:bldP spid="24" grpId="0" animBg="1"/>
      <p:bldP spid="2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Effect transition="in" filter="wipe(down)">
                      <p:cBhvr>
                        <p:cTn dur="500"/>
                        <p:tgtEl>
                          <p:spTgt spid="25"/>
                        </p:tgtEl>
                      </p:cBhvr>
                    </p:animEffect>
                  </p:childTnLst>
                </p:cTn>
              </p:par>
            </p:tnLst>
          </p:tmpl>
        </p:tmplLst>
      </p:bldP>
      <p:bldP spid="26" grpId="0"/>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06">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0" name="Rectangle 9"/>
          <p:cNvSpPr/>
          <p:nvPr userDrawn="1"/>
        </p:nvSpPr>
        <p:spPr>
          <a:xfrm>
            <a:off x="675960" y="4674776"/>
            <a:ext cx="2415165" cy="1337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userDrawn="1"/>
        </p:nvSpPr>
        <p:spPr>
          <a:xfrm>
            <a:off x="3408214" y="4674776"/>
            <a:ext cx="2415165" cy="1337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Picture Placeholder 7"/>
          <p:cNvSpPr>
            <a:spLocks noGrp="1"/>
          </p:cNvSpPr>
          <p:nvPr>
            <p:ph type="pic" sz="quarter" idx="15" hasCustomPrompt="1"/>
          </p:nvPr>
        </p:nvSpPr>
        <p:spPr>
          <a:xfrm>
            <a:off x="675961" y="1571392"/>
            <a:ext cx="5158924" cy="2841945"/>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9" name="Oval 8"/>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68250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slide(fromBottom)">
                                      <p:cBhvr>
                                        <p:cTn id="20" dur="500"/>
                                        <p:tgtEl>
                                          <p:spTgt spid="10"/>
                                        </p:tgtEl>
                                      </p:cBhvr>
                                    </p:animEffect>
                                  </p:childTnLst>
                                </p:cTn>
                              </p:par>
                            </p:childTnLst>
                          </p:cTn>
                        </p:par>
                        <p:par>
                          <p:cTn id="21" fill="hold">
                            <p:stCondLst>
                              <p:cond delay="2000"/>
                            </p:stCondLst>
                            <p:childTnLst>
                              <p:par>
                                <p:cTn id="22" presetID="12" presetClass="entr" presetSubtype="4"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slide(fromBottom)">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0" grpId="0" animBg="1"/>
      <p:bldP spid="11" grpId="0" animBg="1"/>
      <p:bldP spid="12"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ic07">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4" name="Rectangle 13"/>
          <p:cNvSpPr/>
          <p:nvPr userDrawn="1"/>
        </p:nvSpPr>
        <p:spPr>
          <a:xfrm>
            <a:off x="-10646" y="1431958"/>
            <a:ext cx="4214343" cy="2841945"/>
          </a:xfrm>
          <a:prstGeom prst="rect">
            <a:avLst/>
          </a:prstGeom>
          <a:solidFill>
            <a:schemeClr val="accent1"/>
          </a:solid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5" name="Picture Placeholder 7"/>
          <p:cNvSpPr>
            <a:spLocks noGrp="1"/>
          </p:cNvSpPr>
          <p:nvPr>
            <p:ph type="pic" sz="quarter" idx="15" hasCustomPrompt="1"/>
          </p:nvPr>
        </p:nvSpPr>
        <p:spPr>
          <a:xfrm>
            <a:off x="4203696" y="1431958"/>
            <a:ext cx="7988304" cy="2841945"/>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8" name="Oval 7"/>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77131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2" accel="50000" decel="5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4" grpId="0" animBg="1"/>
      <p:bldP spid="15"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08">
    <p:spTree>
      <p:nvGrpSpPr>
        <p:cNvPr id="1" name=""/>
        <p:cNvGrpSpPr/>
        <p:nvPr/>
      </p:nvGrpSpPr>
      <p:grpSpPr>
        <a:xfrm>
          <a:off x="0" y="0"/>
          <a:ext cx="0" cy="0"/>
          <a:chOff x="0" y="0"/>
          <a:chExt cx="0" cy="0"/>
        </a:xfrm>
      </p:grpSpPr>
      <p:sp>
        <p:nvSpPr>
          <p:cNvPr id="10" name="Picture Placeholder 7"/>
          <p:cNvSpPr>
            <a:spLocks noGrp="1"/>
          </p:cNvSpPr>
          <p:nvPr>
            <p:ph type="pic" sz="quarter" idx="10" hasCustomPrompt="1"/>
          </p:nvPr>
        </p:nvSpPr>
        <p:spPr>
          <a:xfrm>
            <a:off x="1" y="2"/>
            <a:ext cx="12170441" cy="3966663"/>
          </a:xfrm>
          <a:prstGeom prst="downArrowCallout">
            <a:avLst>
              <a:gd name="adj1" fmla="val 35178"/>
              <a:gd name="adj2" fmla="val 13059"/>
              <a:gd name="adj3" fmla="val 7566"/>
              <a:gd name="adj4" fmla="val 92434"/>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5" name="Oval 4"/>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95708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A5ADE-4E5C-4A44-8EBA-BFF8D8197C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3429EB-CC29-4B32-AF4C-7AC6BC49CE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825E40-523E-44C7-BFCD-D2872617B51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146A87-C2A2-451B-BEE4-FC7487958089}"/>
              </a:ext>
            </a:extLst>
          </p:cNvPr>
          <p:cNvSpPr>
            <a:spLocks noGrp="1"/>
          </p:cNvSpPr>
          <p:nvPr>
            <p:ph type="dt" sz="half" idx="10"/>
          </p:nvPr>
        </p:nvSpPr>
        <p:spPr/>
        <p:txBody>
          <a:bodyPr/>
          <a:lstStyle/>
          <a:p>
            <a:fld id="{4172F6EB-7C11-48E1-AB66-313E9F7C6DA2}" type="datetimeFigureOut">
              <a:rPr lang="en-US" smtClean="0"/>
              <a:t>3/29/2018</a:t>
            </a:fld>
            <a:endParaRPr lang="en-US"/>
          </a:p>
        </p:txBody>
      </p:sp>
      <p:sp>
        <p:nvSpPr>
          <p:cNvPr id="6" name="Footer Placeholder 5">
            <a:extLst>
              <a:ext uri="{FF2B5EF4-FFF2-40B4-BE49-F238E27FC236}">
                <a16:creationId xmlns:a16="http://schemas.microsoft.com/office/drawing/2014/main" id="{B67446D0-4D4F-415C-A226-69CFCEE3E5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631386-BA4A-4B36-AE5D-C38C0E41741E}"/>
              </a:ext>
            </a:extLst>
          </p:cNvPr>
          <p:cNvSpPr>
            <a:spLocks noGrp="1"/>
          </p:cNvSpPr>
          <p:nvPr>
            <p:ph type="sldNum" sz="quarter" idx="12"/>
          </p:nvPr>
        </p:nvSpPr>
        <p:spPr/>
        <p:txBody>
          <a:bodyPr/>
          <a:lstStyle/>
          <a:p>
            <a:fld id="{96350125-B981-4BC3-96CA-C931277D9D4F}" type="slidenum">
              <a:rPr lang="en-US" smtClean="0"/>
              <a:t>‹#›</a:t>
            </a:fld>
            <a:endParaRPr lang="en-US"/>
          </a:p>
        </p:txBody>
      </p:sp>
    </p:spTree>
    <p:extLst>
      <p:ext uri="{BB962C8B-B14F-4D97-AF65-F5344CB8AC3E}">
        <p14:creationId xmlns:p14="http://schemas.microsoft.com/office/powerpoint/2010/main" val="2357763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08_02">
    <p:spTree>
      <p:nvGrpSpPr>
        <p:cNvPr id="1" name=""/>
        <p:cNvGrpSpPr/>
        <p:nvPr/>
      </p:nvGrpSpPr>
      <p:grpSpPr>
        <a:xfrm>
          <a:off x="0" y="0"/>
          <a:ext cx="0" cy="0"/>
          <a:chOff x="0" y="0"/>
          <a:chExt cx="0" cy="0"/>
        </a:xfrm>
      </p:grpSpPr>
      <p:sp>
        <p:nvSpPr>
          <p:cNvPr id="5" name="Oval 4"/>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
        <p:nvSpPr>
          <p:cNvPr id="8" name="Picture Placeholder 7"/>
          <p:cNvSpPr>
            <a:spLocks noGrp="1"/>
          </p:cNvSpPr>
          <p:nvPr>
            <p:ph type="pic" sz="quarter" idx="10" hasCustomPrompt="1"/>
          </p:nvPr>
        </p:nvSpPr>
        <p:spPr>
          <a:xfrm>
            <a:off x="1" y="3"/>
            <a:ext cx="12170441" cy="4888376"/>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45043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09">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880609" y="1639333"/>
            <a:ext cx="4908153" cy="4301321"/>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8"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0" name="Oval 9"/>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50841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11">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6385124" y="1639333"/>
            <a:ext cx="4908153" cy="4301321"/>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8"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0" name="Oval 9"/>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07872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12">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0" name="Oval 9"/>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858244" y="1969623"/>
            <a:ext cx="4930517" cy="3710692"/>
          </a:xfrm>
          <a:prstGeom prst="downArrowCallout">
            <a:avLst>
              <a:gd name="adj1" fmla="val 35178"/>
              <a:gd name="adj2" fmla="val 13059"/>
              <a:gd name="adj3" fmla="val 7566"/>
              <a:gd name="adj4" fmla="val 92434"/>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33201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4"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10">
    <p:spTree>
      <p:nvGrpSpPr>
        <p:cNvPr id="1" name=""/>
        <p:cNvGrpSpPr/>
        <p:nvPr/>
      </p:nvGrpSpPr>
      <p:grpSpPr>
        <a:xfrm>
          <a:off x="0" y="0"/>
          <a:ext cx="0" cy="0"/>
          <a:chOff x="0" y="0"/>
          <a:chExt cx="0" cy="0"/>
        </a:xfrm>
      </p:grpSpPr>
      <p:sp>
        <p:nvSpPr>
          <p:cNvPr id="11" name="Picture Placeholder 7"/>
          <p:cNvSpPr>
            <a:spLocks noGrp="1"/>
          </p:cNvSpPr>
          <p:nvPr>
            <p:ph type="pic" sz="quarter" idx="15" hasCustomPrompt="1"/>
          </p:nvPr>
        </p:nvSpPr>
        <p:spPr>
          <a:xfrm>
            <a:off x="6249619" y="0"/>
            <a:ext cx="5942381" cy="6858000"/>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72369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ort_4">
    <p:spTree>
      <p:nvGrpSpPr>
        <p:cNvPr id="1" name=""/>
        <p:cNvGrpSpPr/>
        <p:nvPr/>
      </p:nvGrpSpPr>
      <p:grpSpPr>
        <a:xfrm>
          <a:off x="0" y="0"/>
          <a:ext cx="0" cy="0"/>
          <a:chOff x="0" y="0"/>
          <a:chExt cx="0" cy="0"/>
        </a:xfrm>
      </p:grpSpPr>
      <p:sp>
        <p:nvSpPr>
          <p:cNvPr id="50" name="Picture Placeholder 7"/>
          <p:cNvSpPr>
            <a:spLocks noGrp="1"/>
          </p:cNvSpPr>
          <p:nvPr>
            <p:ph type="pic" sz="quarter" idx="10" hasCustomPrompt="1"/>
          </p:nvPr>
        </p:nvSpPr>
        <p:spPr>
          <a:xfrm>
            <a:off x="487251" y="3992397"/>
            <a:ext cx="2677296" cy="2201739"/>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51" name="Picture Placeholder 7"/>
          <p:cNvSpPr>
            <a:spLocks noGrp="1"/>
          </p:cNvSpPr>
          <p:nvPr>
            <p:ph type="pic" sz="quarter" idx="15" hasCustomPrompt="1"/>
          </p:nvPr>
        </p:nvSpPr>
        <p:spPr>
          <a:xfrm>
            <a:off x="6171140" y="3992397"/>
            <a:ext cx="2677296" cy="2201739"/>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52" name="Picture Placeholder 7"/>
          <p:cNvSpPr>
            <a:spLocks noGrp="1"/>
          </p:cNvSpPr>
          <p:nvPr>
            <p:ph type="pic" sz="quarter" idx="16" hasCustomPrompt="1"/>
          </p:nvPr>
        </p:nvSpPr>
        <p:spPr>
          <a:xfrm>
            <a:off x="3348317" y="1611404"/>
            <a:ext cx="2677296" cy="2201739"/>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53" name="Picture Placeholder 7"/>
          <p:cNvSpPr>
            <a:spLocks noGrp="1"/>
          </p:cNvSpPr>
          <p:nvPr>
            <p:ph type="pic" sz="quarter" idx="17" hasCustomPrompt="1"/>
          </p:nvPr>
        </p:nvSpPr>
        <p:spPr>
          <a:xfrm>
            <a:off x="8995061" y="1611404"/>
            <a:ext cx="2677296" cy="2201739"/>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36" name="Rectangle 35"/>
          <p:cNvSpPr/>
          <p:nvPr userDrawn="1"/>
        </p:nvSpPr>
        <p:spPr>
          <a:xfrm>
            <a:off x="3348317" y="3813144"/>
            <a:ext cx="2677296" cy="238099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9170">
              <a:spcBef>
                <a:spcPct val="20000"/>
              </a:spcBef>
              <a:defRPr/>
            </a:pPr>
            <a:endParaRPr lang="en-US" sz="5333" dirty="0">
              <a:latin typeface="FontAwesome" pitchFamily="2" charset="0"/>
            </a:endParaRPr>
          </a:p>
        </p:txBody>
      </p:sp>
      <p:sp>
        <p:nvSpPr>
          <p:cNvPr id="35" name="Rectangle 34"/>
          <p:cNvSpPr/>
          <p:nvPr userDrawn="1"/>
        </p:nvSpPr>
        <p:spPr>
          <a:xfrm>
            <a:off x="487251" y="1611405"/>
            <a:ext cx="2677296" cy="238099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9170">
              <a:spcBef>
                <a:spcPct val="20000"/>
              </a:spcBef>
              <a:defRPr/>
            </a:pPr>
            <a:endParaRPr lang="en-US" sz="5867" dirty="0">
              <a:solidFill>
                <a:schemeClr val="bg1"/>
              </a:solidFill>
              <a:latin typeface="FontAwesome" pitchFamily="2" charset="0"/>
            </a:endParaRPr>
          </a:p>
        </p:txBody>
      </p:sp>
      <p:sp>
        <p:nvSpPr>
          <p:cNvPr id="39" name="Rectangle 38"/>
          <p:cNvSpPr/>
          <p:nvPr userDrawn="1"/>
        </p:nvSpPr>
        <p:spPr>
          <a:xfrm>
            <a:off x="6171140" y="1611404"/>
            <a:ext cx="2677296" cy="238099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9170">
              <a:spcBef>
                <a:spcPct val="20000"/>
              </a:spcBef>
              <a:defRPr/>
            </a:pPr>
            <a:r>
              <a:rPr lang="en-US" sz="1333" dirty="0"/>
              <a:t> </a:t>
            </a:r>
          </a:p>
          <a:p>
            <a:pPr lvl="0" algn="ctr" defTabSz="1219170">
              <a:spcBef>
                <a:spcPct val="20000"/>
              </a:spcBef>
              <a:defRPr/>
            </a:pPr>
            <a:br>
              <a:rPr lang="en-US" sz="1600" b="1" dirty="0">
                <a:solidFill>
                  <a:schemeClr val="bg1">
                    <a:lumMod val="95000"/>
                  </a:schemeClr>
                </a:solidFill>
              </a:rPr>
            </a:br>
            <a:br>
              <a:rPr lang="en-US" sz="1600" b="1" dirty="0">
                <a:solidFill>
                  <a:schemeClr val="bg1">
                    <a:lumMod val="95000"/>
                  </a:schemeClr>
                </a:solidFill>
              </a:rPr>
            </a:br>
            <a:endParaRPr lang="en-US" sz="2133" dirty="0">
              <a:solidFill>
                <a:schemeClr val="bg1">
                  <a:lumMod val="95000"/>
                </a:schemeClr>
              </a:solidFill>
            </a:endParaRPr>
          </a:p>
        </p:txBody>
      </p:sp>
      <p:sp>
        <p:nvSpPr>
          <p:cNvPr id="44" name="Rectangle 43"/>
          <p:cNvSpPr/>
          <p:nvPr userDrawn="1"/>
        </p:nvSpPr>
        <p:spPr>
          <a:xfrm>
            <a:off x="8995061" y="3813144"/>
            <a:ext cx="2677296" cy="238099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spcBef>
                <a:spcPct val="20000"/>
              </a:spcBef>
              <a:defRPr/>
            </a:pPr>
            <a:endParaRPr lang="en-US" sz="1600" b="1" dirty="0">
              <a:solidFill>
                <a:schemeClr val="bg1">
                  <a:lumMod val="95000"/>
                </a:schemeClr>
              </a:solidFill>
            </a:endParaRPr>
          </a:p>
        </p:txBody>
      </p:sp>
      <p:sp>
        <p:nvSpPr>
          <p:cNvPr id="14" name="Oval 13"/>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5"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23390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1" accel="50000" decel="5000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500" fill="hold"/>
                                        <p:tgtEl>
                                          <p:spTgt spid="52"/>
                                        </p:tgtEl>
                                        <p:attrNameLst>
                                          <p:attrName>ppt_x</p:attrName>
                                        </p:attrNameLst>
                                      </p:cBhvr>
                                      <p:tavLst>
                                        <p:tav tm="0">
                                          <p:val>
                                            <p:strVal val="#ppt_x"/>
                                          </p:val>
                                        </p:tav>
                                        <p:tav tm="100000">
                                          <p:val>
                                            <p:strVal val="#ppt_x"/>
                                          </p:val>
                                        </p:tav>
                                      </p:tavLst>
                                    </p:anim>
                                    <p:anim calcmode="lin" valueType="num">
                                      <p:cBhvr additive="base">
                                        <p:cTn id="25" dur="500" fill="hold"/>
                                        <p:tgtEl>
                                          <p:spTgt spid="52"/>
                                        </p:tgtEl>
                                        <p:attrNameLst>
                                          <p:attrName>ppt_y</p:attrName>
                                        </p:attrNameLst>
                                      </p:cBhvr>
                                      <p:tavLst>
                                        <p:tav tm="0">
                                          <p:val>
                                            <p:strVal val="0-#ppt_h/2"/>
                                          </p:val>
                                        </p:tav>
                                        <p:tav tm="100000">
                                          <p:val>
                                            <p:strVal val="#ppt_y"/>
                                          </p:val>
                                        </p:tav>
                                      </p:tavLst>
                                    </p:anim>
                                  </p:childTnLst>
                                </p:cTn>
                              </p:par>
                              <p:par>
                                <p:cTn id="26" presetID="2" presetClass="entr" presetSubtype="4" accel="50000" decel="5000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ppt_x"/>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1" accel="50000" decel="5000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ppt_x"/>
                                          </p:val>
                                        </p:tav>
                                        <p:tav tm="100000">
                                          <p:val>
                                            <p:strVal val="#ppt_x"/>
                                          </p:val>
                                        </p:tav>
                                      </p:tavLst>
                                    </p:anim>
                                    <p:anim calcmode="lin" valueType="num">
                                      <p:cBhvr additive="base">
                                        <p:cTn id="34" dur="500" fill="hold"/>
                                        <p:tgtEl>
                                          <p:spTgt spid="39"/>
                                        </p:tgtEl>
                                        <p:attrNameLst>
                                          <p:attrName>ppt_y</p:attrName>
                                        </p:attrNameLst>
                                      </p:cBhvr>
                                      <p:tavLst>
                                        <p:tav tm="0">
                                          <p:val>
                                            <p:strVal val="0-#ppt_h/2"/>
                                          </p:val>
                                        </p:tav>
                                        <p:tav tm="100000">
                                          <p:val>
                                            <p:strVal val="#ppt_y"/>
                                          </p:val>
                                        </p:tav>
                                      </p:tavLst>
                                    </p:anim>
                                  </p:childTnLst>
                                </p:cTn>
                              </p:par>
                              <p:par>
                                <p:cTn id="35" presetID="2" presetClass="entr" presetSubtype="4" accel="50000" decel="5000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fill="hold"/>
                                        <p:tgtEl>
                                          <p:spTgt spid="51"/>
                                        </p:tgtEl>
                                        <p:attrNameLst>
                                          <p:attrName>ppt_x</p:attrName>
                                        </p:attrNameLst>
                                      </p:cBhvr>
                                      <p:tavLst>
                                        <p:tav tm="0">
                                          <p:val>
                                            <p:strVal val="#ppt_x"/>
                                          </p:val>
                                        </p:tav>
                                        <p:tav tm="100000">
                                          <p:val>
                                            <p:strVal val="#ppt_x"/>
                                          </p:val>
                                        </p:tav>
                                      </p:tavLst>
                                    </p:anim>
                                    <p:anim calcmode="lin" valueType="num">
                                      <p:cBhvr additive="base">
                                        <p:cTn id="38" dur="500" fill="hold"/>
                                        <p:tgtEl>
                                          <p:spTgt spid="51"/>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 presetClass="entr" presetSubtype="1" accel="50000" decel="50000" fill="hold" grpId="0" nodeType="after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additive="base">
                                        <p:cTn id="42" dur="500" fill="hold"/>
                                        <p:tgtEl>
                                          <p:spTgt spid="53"/>
                                        </p:tgtEl>
                                        <p:attrNameLst>
                                          <p:attrName>ppt_x</p:attrName>
                                        </p:attrNameLst>
                                      </p:cBhvr>
                                      <p:tavLst>
                                        <p:tav tm="0">
                                          <p:val>
                                            <p:strVal val="#ppt_x"/>
                                          </p:val>
                                        </p:tav>
                                        <p:tav tm="100000">
                                          <p:val>
                                            <p:strVal val="#ppt_x"/>
                                          </p:val>
                                        </p:tav>
                                      </p:tavLst>
                                    </p:anim>
                                    <p:anim calcmode="lin" valueType="num">
                                      <p:cBhvr additive="base">
                                        <p:cTn id="43" dur="500" fill="hold"/>
                                        <p:tgtEl>
                                          <p:spTgt spid="53"/>
                                        </p:tgtEl>
                                        <p:attrNameLst>
                                          <p:attrName>ppt_y</p:attrName>
                                        </p:attrNameLst>
                                      </p:cBhvr>
                                      <p:tavLst>
                                        <p:tav tm="0">
                                          <p:val>
                                            <p:strVal val="0-#ppt_h/2"/>
                                          </p:val>
                                        </p:tav>
                                        <p:tav tm="100000">
                                          <p:val>
                                            <p:strVal val="#ppt_y"/>
                                          </p:val>
                                        </p:tav>
                                      </p:tavLst>
                                    </p:anim>
                                  </p:childTnLst>
                                </p:cTn>
                              </p:par>
                              <p:par>
                                <p:cTn id="44" presetID="2" presetClass="entr" presetSubtype="4" accel="50000" decel="5000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additive="base">
                                        <p:cTn id="46" dur="500" fill="hold"/>
                                        <p:tgtEl>
                                          <p:spTgt spid="44"/>
                                        </p:tgtEl>
                                        <p:attrNameLst>
                                          <p:attrName>ppt_x</p:attrName>
                                        </p:attrNameLst>
                                      </p:cBhvr>
                                      <p:tavLst>
                                        <p:tav tm="0">
                                          <p:val>
                                            <p:strVal val="#ppt_x"/>
                                          </p:val>
                                        </p:tav>
                                        <p:tav tm="100000">
                                          <p:val>
                                            <p:strVal val="#ppt_x"/>
                                          </p:val>
                                        </p:tav>
                                      </p:tavLst>
                                    </p:anim>
                                    <p:anim calcmode="lin" valueType="num">
                                      <p:cBhvr additive="base">
                                        <p:cTn id="4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1" grpId="0"/>
      <p:bldP spid="52" grpId="0"/>
      <p:bldP spid="53" grpId="0"/>
      <p:bldP spid="36" grpId="0" animBg="1"/>
      <p:bldP spid="35" grpId="0" animBg="1"/>
      <p:bldP spid="39" grpId="0" animBg="1"/>
      <p:bldP spid="44"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2-Pics">
    <p:spTree>
      <p:nvGrpSpPr>
        <p:cNvPr id="1" name=""/>
        <p:cNvGrpSpPr/>
        <p:nvPr/>
      </p:nvGrpSpPr>
      <p:grpSpPr>
        <a:xfrm>
          <a:off x="0" y="0"/>
          <a:ext cx="0" cy="0"/>
          <a:chOff x="0" y="0"/>
          <a:chExt cx="0" cy="0"/>
        </a:xfrm>
      </p:grpSpPr>
      <p:sp>
        <p:nvSpPr>
          <p:cNvPr id="58" name="Picture Placeholder 7"/>
          <p:cNvSpPr>
            <a:spLocks noGrp="1"/>
          </p:cNvSpPr>
          <p:nvPr>
            <p:ph type="pic" sz="quarter" idx="22" hasCustomPrompt="1"/>
          </p:nvPr>
        </p:nvSpPr>
        <p:spPr>
          <a:xfrm>
            <a:off x="6286301" y="2195018"/>
            <a:ext cx="5030956" cy="2697948"/>
          </a:xfrm>
          <a:prstGeom prst="downArrowCallout">
            <a:avLst>
              <a:gd name="adj1" fmla="val 50000"/>
              <a:gd name="adj2" fmla="val 11967"/>
              <a:gd name="adj3" fmla="val 7487"/>
              <a:gd name="adj4" fmla="val 92647"/>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38" name="Picture Placeholder 7"/>
          <p:cNvSpPr>
            <a:spLocks noGrp="1"/>
          </p:cNvSpPr>
          <p:nvPr>
            <p:ph type="pic" sz="quarter" idx="10" hasCustomPrompt="1"/>
          </p:nvPr>
        </p:nvSpPr>
        <p:spPr>
          <a:xfrm>
            <a:off x="858243" y="2182184"/>
            <a:ext cx="5030956" cy="2710781"/>
          </a:xfrm>
          <a:prstGeom prst="downArrowCallout">
            <a:avLst>
              <a:gd name="adj1" fmla="val 50000"/>
              <a:gd name="adj2" fmla="val 11967"/>
              <a:gd name="adj3" fmla="val 7487"/>
              <a:gd name="adj4" fmla="val 92647"/>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40" name="Text Placeholder 3"/>
          <p:cNvSpPr>
            <a:spLocks noGrp="1"/>
          </p:cNvSpPr>
          <p:nvPr>
            <p:ph type="body" sz="half" idx="15"/>
          </p:nvPr>
        </p:nvSpPr>
        <p:spPr>
          <a:xfrm>
            <a:off x="865266" y="5193235"/>
            <a:ext cx="5016911" cy="846795"/>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42" name="Text Placeholder 3"/>
          <p:cNvSpPr>
            <a:spLocks noGrp="1"/>
          </p:cNvSpPr>
          <p:nvPr>
            <p:ph type="body" sz="half" idx="17"/>
          </p:nvPr>
        </p:nvSpPr>
        <p:spPr>
          <a:xfrm>
            <a:off x="858242" y="4918632"/>
            <a:ext cx="5030957" cy="257040"/>
          </a:xfrm>
          <a:prstGeom prst="rect">
            <a:avLst/>
          </a:prstGeom>
        </p:spPr>
        <p:txBody>
          <a:bodyPr wrap="none" lIns="0" tIns="0" rIns="0" bIns="0" anchor="ctr">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59" name="Text Placeholder 3"/>
          <p:cNvSpPr>
            <a:spLocks noGrp="1"/>
          </p:cNvSpPr>
          <p:nvPr>
            <p:ph type="body" sz="half" idx="23"/>
          </p:nvPr>
        </p:nvSpPr>
        <p:spPr>
          <a:xfrm>
            <a:off x="6293323" y="5193235"/>
            <a:ext cx="5016911" cy="846795"/>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62" name="Text Placeholder 3"/>
          <p:cNvSpPr>
            <a:spLocks noGrp="1"/>
          </p:cNvSpPr>
          <p:nvPr>
            <p:ph type="body" sz="half" idx="25"/>
          </p:nvPr>
        </p:nvSpPr>
        <p:spPr>
          <a:xfrm>
            <a:off x="6286299" y="4918632"/>
            <a:ext cx="5030957" cy="257040"/>
          </a:xfrm>
          <a:prstGeom prst="rect">
            <a:avLst/>
          </a:prstGeom>
        </p:spPr>
        <p:txBody>
          <a:bodyPr wrap="none" lIns="0" tIns="0" rIns="0" bIns="0" anchor="ctr">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32" name="Rectangle 31"/>
          <p:cNvSpPr/>
          <p:nvPr userDrawn="1"/>
        </p:nvSpPr>
        <p:spPr>
          <a:xfrm>
            <a:off x="865264" y="1672313"/>
            <a:ext cx="5016912"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41" name="Text Placeholder 3"/>
          <p:cNvSpPr>
            <a:spLocks noGrp="1"/>
          </p:cNvSpPr>
          <p:nvPr>
            <p:ph type="body" sz="half" idx="16"/>
          </p:nvPr>
        </p:nvSpPr>
        <p:spPr>
          <a:xfrm>
            <a:off x="896710" y="1773356"/>
            <a:ext cx="4954023"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60" name="Rectangle 59"/>
          <p:cNvSpPr/>
          <p:nvPr userDrawn="1"/>
        </p:nvSpPr>
        <p:spPr>
          <a:xfrm>
            <a:off x="6293321" y="1672313"/>
            <a:ext cx="5016912"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61" name="Text Placeholder 3"/>
          <p:cNvSpPr>
            <a:spLocks noGrp="1"/>
          </p:cNvSpPr>
          <p:nvPr>
            <p:ph type="body" sz="half" idx="24"/>
          </p:nvPr>
        </p:nvSpPr>
        <p:spPr>
          <a:xfrm>
            <a:off x="6324767" y="1773356"/>
            <a:ext cx="4954023"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18" name="Oval 17"/>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265489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down)">
                                      <p:cBhvr>
                                        <p:cTn id="20" dur="500"/>
                                        <p:tgtEl>
                                          <p:spTgt spid="41">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ppt_x"/>
                                          </p:val>
                                        </p:tav>
                                        <p:tav tm="100000">
                                          <p:val>
                                            <p:strVal val="#ppt_x"/>
                                          </p:val>
                                        </p:tav>
                                      </p:tavLst>
                                    </p:anim>
                                    <p:anim calcmode="lin" valueType="num">
                                      <p:cBhvr additive="base">
                                        <p:cTn id="24" dur="500" fill="hold"/>
                                        <p:tgtEl>
                                          <p:spTgt spid="38"/>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42">
                                            <p:txEl>
                                              <p:pRg st="0" end="0"/>
                                            </p:txEl>
                                          </p:spTgt>
                                        </p:tgtEl>
                                        <p:attrNameLst>
                                          <p:attrName>style.visibility</p:attrName>
                                        </p:attrNameLst>
                                      </p:cBhvr>
                                      <p:to>
                                        <p:strVal val="visible"/>
                                      </p:to>
                                    </p:set>
                                    <p:anim calcmode="lin" valueType="num">
                                      <p:cBhvr additive="base">
                                        <p:cTn id="2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40">
                                            <p:txEl>
                                              <p:pRg st="0" end="0"/>
                                            </p:txEl>
                                          </p:spTgt>
                                        </p:tgtEl>
                                        <p:attrNameLst>
                                          <p:attrName>style.visibility</p:attrName>
                                        </p:attrNameLst>
                                      </p:cBhvr>
                                      <p:to>
                                        <p:strVal val="visible"/>
                                      </p:to>
                                    </p:set>
                                    <p:anim calcmode="lin" valueType="num">
                                      <p:cBhvr additive="base">
                                        <p:cTn id="33"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61">
                                            <p:txEl>
                                              <p:pRg st="0" end="0"/>
                                            </p:txEl>
                                          </p:spTgt>
                                        </p:tgtEl>
                                        <p:attrNameLst>
                                          <p:attrName>style.visibility</p:attrName>
                                        </p:attrNameLst>
                                      </p:cBhvr>
                                      <p:to>
                                        <p:strVal val="visible"/>
                                      </p:to>
                                    </p:set>
                                    <p:animEffect transition="in" filter="wipe(down)">
                                      <p:cBhvr>
                                        <p:cTn id="43" dur="500"/>
                                        <p:tgtEl>
                                          <p:spTgt spid="61">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500" fill="hold"/>
                                        <p:tgtEl>
                                          <p:spTgt spid="58"/>
                                        </p:tgtEl>
                                        <p:attrNameLst>
                                          <p:attrName>ppt_x</p:attrName>
                                        </p:attrNameLst>
                                      </p:cBhvr>
                                      <p:tavLst>
                                        <p:tav tm="0">
                                          <p:val>
                                            <p:strVal val="#ppt_x"/>
                                          </p:val>
                                        </p:tav>
                                        <p:tav tm="100000">
                                          <p:val>
                                            <p:strVal val="#ppt_x"/>
                                          </p:val>
                                        </p:tav>
                                      </p:tavLst>
                                    </p:anim>
                                    <p:anim calcmode="lin" valueType="num">
                                      <p:cBhvr additive="base">
                                        <p:cTn id="47" dur="500" fill="hold"/>
                                        <p:tgtEl>
                                          <p:spTgt spid="58"/>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62">
                                            <p:txEl>
                                              <p:pRg st="0" end="0"/>
                                            </p:txEl>
                                          </p:spTgt>
                                        </p:tgtEl>
                                        <p:attrNameLst>
                                          <p:attrName>style.visibility</p:attrName>
                                        </p:attrNameLst>
                                      </p:cBhvr>
                                      <p:to>
                                        <p:strVal val="visible"/>
                                      </p:to>
                                    </p:set>
                                    <p:anim calcmode="lin" valueType="num">
                                      <p:cBhvr additive="base">
                                        <p:cTn id="51"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59">
                                            <p:txEl>
                                              <p:pRg st="0" end="0"/>
                                            </p:txEl>
                                          </p:spTgt>
                                        </p:tgtEl>
                                        <p:attrNameLst>
                                          <p:attrName>style.visibility</p:attrName>
                                        </p:attrNameLst>
                                      </p:cBhvr>
                                      <p:to>
                                        <p:strVal val="visible"/>
                                      </p:to>
                                    </p:set>
                                    <p:anim calcmode="lin" valueType="num">
                                      <p:cBhvr additive="base">
                                        <p:cTn id="56"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8"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5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32" grpId="0" animBg="1"/>
      <p:bldP spid="4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Effect transition="in" filter="wipe(down)">
                      <p:cBhvr>
                        <p:cTn dur="500"/>
                        <p:tgtEl>
                          <p:spTgt spid="41"/>
                        </p:tgtEl>
                      </p:cBhvr>
                    </p:animEffect>
                  </p:childTnLst>
                </p:cTn>
              </p:par>
            </p:tnLst>
          </p:tmpl>
        </p:tmplLst>
      </p:bldP>
      <p:bldP spid="60" grpId="0" animBg="1"/>
      <p:bldP spid="6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1"/>
                        </p:tgtEl>
                        <p:attrNameLst>
                          <p:attrName>style.visibility</p:attrName>
                        </p:attrNameLst>
                      </p:cBhvr>
                      <p:to>
                        <p:strVal val="visible"/>
                      </p:to>
                    </p:set>
                    <p:animEffect transition="in" filter="wipe(down)">
                      <p:cBhvr>
                        <p:cTn dur="500"/>
                        <p:tgtEl>
                          <p:spTgt spid="61"/>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75" name="Picture Placeholder 7"/>
          <p:cNvSpPr>
            <a:spLocks noGrp="1"/>
          </p:cNvSpPr>
          <p:nvPr>
            <p:ph type="pic" sz="quarter" idx="10" hasCustomPrompt="1"/>
          </p:nvPr>
        </p:nvSpPr>
        <p:spPr>
          <a:xfrm>
            <a:off x="858244" y="2220285"/>
            <a:ext cx="3322493"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865267" y="5155135"/>
            <a:ext cx="3315472"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77" name="Text Placeholder 3"/>
          <p:cNvSpPr>
            <a:spLocks noGrp="1"/>
          </p:cNvSpPr>
          <p:nvPr>
            <p:ph type="body" sz="half" idx="17"/>
          </p:nvPr>
        </p:nvSpPr>
        <p:spPr>
          <a:xfrm>
            <a:off x="858241" y="4880532"/>
            <a:ext cx="3324755" cy="257040"/>
          </a:xfrm>
          <a:prstGeom prst="rect">
            <a:avLst/>
          </a:prstGeom>
        </p:spPr>
        <p:txBody>
          <a:bodyPr wrap="none" lIns="0" tIns="0" rIns="0" bIns="0" anchor="ctr">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78" name="Rectangle 77"/>
          <p:cNvSpPr/>
          <p:nvPr userDrawn="1"/>
        </p:nvSpPr>
        <p:spPr>
          <a:xfrm>
            <a:off x="865265" y="1710413"/>
            <a:ext cx="3315472"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79" name="Text Placeholder 3"/>
          <p:cNvSpPr>
            <a:spLocks noGrp="1"/>
          </p:cNvSpPr>
          <p:nvPr>
            <p:ph type="body" sz="half" idx="16"/>
          </p:nvPr>
        </p:nvSpPr>
        <p:spPr>
          <a:xfrm>
            <a:off x="990156" y="1830583"/>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0" name="Picture Placeholder 7"/>
          <p:cNvSpPr>
            <a:spLocks noGrp="1"/>
          </p:cNvSpPr>
          <p:nvPr>
            <p:ph type="pic" sz="quarter" idx="18" hasCustomPrompt="1"/>
          </p:nvPr>
        </p:nvSpPr>
        <p:spPr>
          <a:xfrm>
            <a:off x="4445003" y="2220285"/>
            <a:ext cx="3322493"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81" name="Text Placeholder 3"/>
          <p:cNvSpPr>
            <a:spLocks noGrp="1"/>
          </p:cNvSpPr>
          <p:nvPr>
            <p:ph type="body" sz="half" idx="19"/>
          </p:nvPr>
        </p:nvSpPr>
        <p:spPr>
          <a:xfrm>
            <a:off x="4452025" y="5155135"/>
            <a:ext cx="3315472"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82" name="Text Placeholder 3"/>
          <p:cNvSpPr>
            <a:spLocks noGrp="1"/>
          </p:cNvSpPr>
          <p:nvPr>
            <p:ph type="body" sz="half" idx="20"/>
          </p:nvPr>
        </p:nvSpPr>
        <p:spPr>
          <a:xfrm>
            <a:off x="4445000" y="4880532"/>
            <a:ext cx="3324755" cy="257040"/>
          </a:xfrm>
          <a:prstGeom prst="rect">
            <a:avLst/>
          </a:prstGeom>
        </p:spPr>
        <p:txBody>
          <a:bodyPr wrap="none" lIns="0" tIns="0" rIns="0" bIns="0" anchor="ctr">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3" name="Rectangle 82"/>
          <p:cNvSpPr/>
          <p:nvPr userDrawn="1"/>
        </p:nvSpPr>
        <p:spPr>
          <a:xfrm>
            <a:off x="4452024" y="1710413"/>
            <a:ext cx="3315472"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84" name="Text Placeholder 3"/>
          <p:cNvSpPr>
            <a:spLocks noGrp="1"/>
          </p:cNvSpPr>
          <p:nvPr>
            <p:ph type="body" sz="half" idx="21"/>
          </p:nvPr>
        </p:nvSpPr>
        <p:spPr>
          <a:xfrm>
            <a:off x="4576915" y="1830583"/>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5" name="Picture Placeholder 7"/>
          <p:cNvSpPr>
            <a:spLocks noGrp="1"/>
          </p:cNvSpPr>
          <p:nvPr>
            <p:ph type="pic" sz="quarter" idx="22" hasCustomPrompt="1"/>
          </p:nvPr>
        </p:nvSpPr>
        <p:spPr>
          <a:xfrm>
            <a:off x="8026403" y="2220285"/>
            <a:ext cx="3322493"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86" name="Text Placeholder 3"/>
          <p:cNvSpPr>
            <a:spLocks noGrp="1"/>
          </p:cNvSpPr>
          <p:nvPr>
            <p:ph type="body" sz="half" idx="23"/>
          </p:nvPr>
        </p:nvSpPr>
        <p:spPr>
          <a:xfrm>
            <a:off x="8033425" y="5155135"/>
            <a:ext cx="3315472"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87" name="Text Placeholder 3"/>
          <p:cNvSpPr>
            <a:spLocks noGrp="1"/>
          </p:cNvSpPr>
          <p:nvPr>
            <p:ph type="body" sz="half" idx="24"/>
          </p:nvPr>
        </p:nvSpPr>
        <p:spPr>
          <a:xfrm>
            <a:off x="8026400" y="4880532"/>
            <a:ext cx="3324755" cy="257040"/>
          </a:xfrm>
          <a:prstGeom prst="rect">
            <a:avLst/>
          </a:prstGeom>
        </p:spPr>
        <p:txBody>
          <a:bodyPr wrap="none" lIns="0" tIns="0" rIns="0" bIns="0" anchor="ctr">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8" name="Rectangle 87"/>
          <p:cNvSpPr/>
          <p:nvPr userDrawn="1"/>
        </p:nvSpPr>
        <p:spPr>
          <a:xfrm>
            <a:off x="8033424" y="1710413"/>
            <a:ext cx="3315472" cy="5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89" name="Text Placeholder 3"/>
          <p:cNvSpPr>
            <a:spLocks noGrp="1"/>
          </p:cNvSpPr>
          <p:nvPr>
            <p:ph type="body" sz="half" idx="25"/>
          </p:nvPr>
        </p:nvSpPr>
        <p:spPr>
          <a:xfrm>
            <a:off x="8158315" y="1830583"/>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21" name="Oval 20"/>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2"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88887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83"/>
                                        </p:tgtEl>
                                        <p:attrNameLst>
                                          <p:attrName>style.visibility</p:attrName>
                                        </p:attrNameLst>
                                      </p:cBhvr>
                                      <p:to>
                                        <p:strVal val="visible"/>
                                      </p:to>
                                    </p:set>
                                    <p:anim calcmode="lin" valueType="num">
                                      <p:cBhvr additive="base">
                                        <p:cTn id="38" dur="500" fill="hold"/>
                                        <p:tgtEl>
                                          <p:spTgt spid="83"/>
                                        </p:tgtEl>
                                        <p:attrNameLst>
                                          <p:attrName>ppt_x</p:attrName>
                                        </p:attrNameLst>
                                      </p:cBhvr>
                                      <p:tavLst>
                                        <p:tav tm="0">
                                          <p:val>
                                            <p:strVal val="#ppt_x"/>
                                          </p:val>
                                        </p:tav>
                                        <p:tav tm="100000">
                                          <p:val>
                                            <p:strVal val="#ppt_x"/>
                                          </p:val>
                                        </p:tav>
                                      </p:tavLst>
                                    </p:anim>
                                    <p:anim calcmode="lin" valueType="num">
                                      <p:cBhvr additive="base">
                                        <p:cTn id="39" dur="500" fill="hold"/>
                                        <p:tgtEl>
                                          <p:spTgt spid="83"/>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84">
                                            <p:txEl>
                                              <p:pRg st="0" end="0"/>
                                            </p:txEl>
                                          </p:spTgt>
                                        </p:tgtEl>
                                        <p:attrNameLst>
                                          <p:attrName>style.visibility</p:attrName>
                                        </p:attrNameLst>
                                      </p:cBhvr>
                                      <p:to>
                                        <p:strVal val="visible"/>
                                      </p:to>
                                    </p:set>
                                    <p:animEffect transition="in" filter="wipe(down)">
                                      <p:cBhvr>
                                        <p:cTn id="43" dur="500"/>
                                        <p:tgtEl>
                                          <p:spTgt spid="84">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 calcmode="lin" valueType="num">
                                      <p:cBhvr additive="base">
                                        <p:cTn id="46" dur="500" fill="hold"/>
                                        <p:tgtEl>
                                          <p:spTgt spid="80"/>
                                        </p:tgtEl>
                                        <p:attrNameLst>
                                          <p:attrName>ppt_x</p:attrName>
                                        </p:attrNameLst>
                                      </p:cBhvr>
                                      <p:tavLst>
                                        <p:tav tm="0">
                                          <p:val>
                                            <p:strVal val="#ppt_x"/>
                                          </p:val>
                                        </p:tav>
                                        <p:tav tm="100000">
                                          <p:val>
                                            <p:strVal val="#ppt_x"/>
                                          </p:val>
                                        </p:tav>
                                      </p:tavLst>
                                    </p:anim>
                                    <p:anim calcmode="lin" valueType="num">
                                      <p:cBhvr additive="base">
                                        <p:cTn id="47" dur="500" fill="hold"/>
                                        <p:tgtEl>
                                          <p:spTgt spid="80"/>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82">
                                            <p:txEl>
                                              <p:pRg st="0" end="0"/>
                                            </p:txEl>
                                          </p:spTgt>
                                        </p:tgtEl>
                                        <p:attrNameLst>
                                          <p:attrName>style.visibility</p:attrName>
                                        </p:attrNameLst>
                                      </p:cBhvr>
                                      <p:to>
                                        <p:strVal val="visible"/>
                                      </p:to>
                                    </p:set>
                                    <p:anim calcmode="lin" valueType="num">
                                      <p:cBhvr additive="base">
                                        <p:cTn id="51" dur="500" fill="hold"/>
                                        <p:tgtEl>
                                          <p:spTgt spid="82">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2">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81">
                                            <p:txEl>
                                              <p:pRg st="0" end="0"/>
                                            </p:txEl>
                                          </p:spTgt>
                                        </p:tgtEl>
                                        <p:attrNameLst>
                                          <p:attrName>style.visibility</p:attrName>
                                        </p:attrNameLst>
                                      </p:cBhvr>
                                      <p:to>
                                        <p:strVal val="visible"/>
                                      </p:to>
                                    </p:set>
                                    <p:anim calcmode="lin" valueType="num">
                                      <p:cBhvr additive="base">
                                        <p:cTn id="56"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88"/>
                                        </p:tgtEl>
                                        <p:attrNameLst>
                                          <p:attrName>style.visibility</p:attrName>
                                        </p:attrNameLst>
                                      </p:cBhvr>
                                      <p:to>
                                        <p:strVal val="visible"/>
                                      </p:to>
                                    </p:set>
                                    <p:anim calcmode="lin" valueType="num">
                                      <p:cBhvr additive="base">
                                        <p:cTn id="61" dur="500" fill="hold"/>
                                        <p:tgtEl>
                                          <p:spTgt spid="88"/>
                                        </p:tgtEl>
                                        <p:attrNameLst>
                                          <p:attrName>ppt_x</p:attrName>
                                        </p:attrNameLst>
                                      </p:cBhvr>
                                      <p:tavLst>
                                        <p:tav tm="0">
                                          <p:val>
                                            <p:strVal val="#ppt_x"/>
                                          </p:val>
                                        </p:tav>
                                        <p:tav tm="100000">
                                          <p:val>
                                            <p:strVal val="#ppt_x"/>
                                          </p:val>
                                        </p:tav>
                                      </p:tavLst>
                                    </p:anim>
                                    <p:anim calcmode="lin" valueType="num">
                                      <p:cBhvr additive="base">
                                        <p:cTn id="62" dur="500" fill="hold"/>
                                        <p:tgtEl>
                                          <p:spTgt spid="88"/>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89">
                                            <p:txEl>
                                              <p:pRg st="0" end="0"/>
                                            </p:txEl>
                                          </p:spTgt>
                                        </p:tgtEl>
                                        <p:attrNameLst>
                                          <p:attrName>style.visibility</p:attrName>
                                        </p:attrNameLst>
                                      </p:cBhvr>
                                      <p:to>
                                        <p:strVal val="visible"/>
                                      </p:to>
                                    </p:set>
                                    <p:animEffect transition="in" filter="wipe(down)">
                                      <p:cBhvr>
                                        <p:cTn id="66" dur="500"/>
                                        <p:tgtEl>
                                          <p:spTgt spid="89">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anim calcmode="lin" valueType="num">
                                      <p:cBhvr additive="base">
                                        <p:cTn id="69" dur="500" fill="hold"/>
                                        <p:tgtEl>
                                          <p:spTgt spid="85"/>
                                        </p:tgtEl>
                                        <p:attrNameLst>
                                          <p:attrName>ppt_x</p:attrName>
                                        </p:attrNameLst>
                                      </p:cBhvr>
                                      <p:tavLst>
                                        <p:tav tm="0">
                                          <p:val>
                                            <p:strVal val="#ppt_x"/>
                                          </p:val>
                                        </p:tav>
                                        <p:tav tm="100000">
                                          <p:val>
                                            <p:strVal val="#ppt_x"/>
                                          </p:val>
                                        </p:tav>
                                      </p:tavLst>
                                    </p:anim>
                                    <p:anim calcmode="lin" valueType="num">
                                      <p:cBhvr additive="base">
                                        <p:cTn id="70" dur="500" fill="hold"/>
                                        <p:tgtEl>
                                          <p:spTgt spid="85"/>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87">
                                            <p:txEl>
                                              <p:pRg st="0" end="0"/>
                                            </p:txEl>
                                          </p:spTgt>
                                        </p:tgtEl>
                                        <p:attrNameLst>
                                          <p:attrName>style.visibility</p:attrName>
                                        </p:attrNameLst>
                                      </p:cBhvr>
                                      <p:to>
                                        <p:strVal val="visible"/>
                                      </p:to>
                                    </p:set>
                                    <p:anim calcmode="lin" valueType="num">
                                      <p:cBhvr additive="base">
                                        <p:cTn id="74"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87">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86">
                                            <p:txEl>
                                              <p:pRg st="0" end="0"/>
                                            </p:txEl>
                                          </p:spTgt>
                                        </p:tgtEl>
                                        <p:attrNameLst>
                                          <p:attrName>style.visibility</p:attrName>
                                        </p:attrNameLst>
                                      </p:cBhvr>
                                      <p:to>
                                        <p:strVal val="visible"/>
                                      </p:to>
                                    </p:set>
                                    <p:anim calcmode="lin" valueType="num">
                                      <p:cBhvr additive="base">
                                        <p:cTn id="79" dur="500" fill="hold"/>
                                        <p:tgtEl>
                                          <p:spTgt spid="86">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8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p:bldP spid="8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ppt_x"/>
                          </p:val>
                        </p:tav>
                        <p:tav tm="100000">
                          <p:val>
                            <p:strVal val="#ppt_x"/>
                          </p:val>
                        </p:tav>
                      </p:tavLst>
                    </p:anim>
                    <p:anim calcmode="lin" valueType="num">
                      <p:cBhvr additive="base">
                        <p:cTn dur="500" fill="hold"/>
                        <p:tgtEl>
                          <p:spTgt spid="81"/>
                        </p:tgtEl>
                        <p:attrNameLst>
                          <p:attrName>ppt_y</p:attrName>
                        </p:attrNameLst>
                      </p:cBhvr>
                      <p:tavLst>
                        <p:tav tm="0">
                          <p:val>
                            <p:strVal val="1+#ppt_h/2"/>
                          </p:val>
                        </p:tav>
                        <p:tav tm="100000">
                          <p:val>
                            <p:strVal val="#ppt_y"/>
                          </p:val>
                        </p:tav>
                      </p:tavLst>
                    </p:anim>
                  </p:childTnLst>
                </p:cTn>
              </p:par>
            </p:tnLst>
          </p:tmpl>
        </p:tmplLst>
      </p:bldP>
      <p:bldP spid="8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ppt_x"/>
                          </p:val>
                        </p:tav>
                        <p:tav tm="100000">
                          <p:val>
                            <p:strVal val="#ppt_x"/>
                          </p:val>
                        </p:tav>
                      </p:tavLst>
                    </p:anim>
                    <p:anim calcmode="lin" valueType="num">
                      <p:cBhvr additive="base">
                        <p:cTn dur="500" fill="hold"/>
                        <p:tgtEl>
                          <p:spTgt spid="82"/>
                        </p:tgtEl>
                        <p:attrNameLst>
                          <p:attrName>ppt_y</p:attrName>
                        </p:attrNameLst>
                      </p:cBhvr>
                      <p:tavLst>
                        <p:tav tm="0">
                          <p:val>
                            <p:strVal val="1+#ppt_h/2"/>
                          </p:val>
                        </p:tav>
                        <p:tav tm="100000">
                          <p:val>
                            <p:strVal val="#ppt_y"/>
                          </p:val>
                        </p:tav>
                      </p:tavLst>
                    </p:anim>
                  </p:childTnLst>
                </p:cTn>
              </p:par>
            </p:tnLst>
          </p:tmpl>
        </p:tmplLst>
      </p:bldP>
      <p:bldP spid="83" grpId="0" animBg="1"/>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p:bldP spid="8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6"/>
                        </p:tgtEl>
                        <p:attrNameLst>
                          <p:attrName>style.visibility</p:attrName>
                        </p:attrNameLst>
                      </p:cBhvr>
                      <p:to>
                        <p:strVal val="visible"/>
                      </p:to>
                    </p:set>
                    <p:anim calcmode="lin" valueType="num">
                      <p:cBhvr additive="base">
                        <p:cTn dur="500" fill="hold"/>
                        <p:tgtEl>
                          <p:spTgt spid="86"/>
                        </p:tgtEl>
                        <p:attrNameLst>
                          <p:attrName>ppt_x</p:attrName>
                        </p:attrNameLst>
                      </p:cBhvr>
                      <p:tavLst>
                        <p:tav tm="0">
                          <p:val>
                            <p:strVal val="#ppt_x"/>
                          </p:val>
                        </p:tav>
                        <p:tav tm="100000">
                          <p:val>
                            <p:strVal val="#ppt_x"/>
                          </p:val>
                        </p:tav>
                      </p:tavLst>
                    </p:anim>
                    <p:anim calcmode="lin" valueType="num">
                      <p:cBhvr additive="base">
                        <p:cTn dur="500" fill="hold"/>
                        <p:tgtEl>
                          <p:spTgt spid="86"/>
                        </p:tgtEl>
                        <p:attrNameLst>
                          <p:attrName>ppt_y</p:attrName>
                        </p:attrNameLst>
                      </p:cBhvr>
                      <p:tavLst>
                        <p:tav tm="0">
                          <p:val>
                            <p:strVal val="1+#ppt_h/2"/>
                          </p:val>
                        </p:tav>
                        <p:tav tm="100000">
                          <p:val>
                            <p:strVal val="#ppt_y"/>
                          </p:val>
                        </p:tav>
                      </p:tavLst>
                    </p:anim>
                  </p:childTnLst>
                </p:cTn>
              </p:par>
            </p:tnLst>
          </p:tmpl>
        </p:tmplLst>
      </p:bldP>
      <p:bldP spid="8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animBg="1"/>
      <p:bldP spid="8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9"/>
                        </p:tgtEl>
                        <p:attrNameLst>
                          <p:attrName>style.visibility</p:attrName>
                        </p:attrNameLst>
                      </p:cBhvr>
                      <p:to>
                        <p:strVal val="visible"/>
                      </p:to>
                    </p:set>
                    <p:animEffect transition="in" filter="wipe(down)">
                      <p:cBhvr>
                        <p:cTn dur="500"/>
                        <p:tgtEl>
                          <p:spTgt spid="89"/>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75" name="Picture Placeholder 7"/>
          <p:cNvSpPr>
            <a:spLocks noGrp="1"/>
          </p:cNvSpPr>
          <p:nvPr>
            <p:ph type="pic" sz="quarter" idx="10" hasCustomPrompt="1"/>
          </p:nvPr>
        </p:nvSpPr>
        <p:spPr>
          <a:xfrm>
            <a:off x="761000" y="2114227"/>
            <a:ext cx="2495557"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694149" y="5028135"/>
            <a:ext cx="2576857"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77" name="Text Placeholder 3"/>
          <p:cNvSpPr>
            <a:spLocks noGrp="1"/>
          </p:cNvSpPr>
          <p:nvPr>
            <p:ph type="body" sz="half" idx="17"/>
          </p:nvPr>
        </p:nvSpPr>
        <p:spPr>
          <a:xfrm>
            <a:off x="687123" y="4753532"/>
            <a:ext cx="2584072" cy="257040"/>
          </a:xfrm>
          <a:prstGeom prst="rect">
            <a:avLst/>
          </a:prstGeom>
        </p:spPr>
        <p:txBody>
          <a:bodyPr wrap="none" lIns="0" tIns="0" rIns="0" bIns="0" anchor="ctr">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78" name="Rectangle 77"/>
          <p:cNvSpPr/>
          <p:nvPr userDrawn="1"/>
        </p:nvSpPr>
        <p:spPr>
          <a:xfrm>
            <a:off x="768022" y="1604356"/>
            <a:ext cx="2490284"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79" name="Text Placeholder 3"/>
          <p:cNvSpPr>
            <a:spLocks noGrp="1"/>
          </p:cNvSpPr>
          <p:nvPr>
            <p:ph type="body" sz="half" idx="16"/>
          </p:nvPr>
        </p:nvSpPr>
        <p:spPr>
          <a:xfrm>
            <a:off x="861829" y="1724526"/>
            <a:ext cx="230267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41" name="Picture Placeholder 7"/>
          <p:cNvSpPr>
            <a:spLocks noGrp="1"/>
          </p:cNvSpPr>
          <p:nvPr>
            <p:ph type="pic" sz="quarter" idx="18" hasCustomPrompt="1"/>
          </p:nvPr>
        </p:nvSpPr>
        <p:spPr>
          <a:xfrm>
            <a:off x="3511630" y="2114227"/>
            <a:ext cx="2495557"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19"/>
          </p:nvPr>
        </p:nvSpPr>
        <p:spPr>
          <a:xfrm>
            <a:off x="3444778" y="5028135"/>
            <a:ext cx="2576857"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43" name="Text Placeholder 3"/>
          <p:cNvSpPr>
            <a:spLocks noGrp="1"/>
          </p:cNvSpPr>
          <p:nvPr>
            <p:ph type="body" sz="half" idx="20"/>
          </p:nvPr>
        </p:nvSpPr>
        <p:spPr>
          <a:xfrm>
            <a:off x="3437752" y="4753532"/>
            <a:ext cx="2584072" cy="257040"/>
          </a:xfrm>
          <a:prstGeom prst="rect">
            <a:avLst/>
          </a:prstGeom>
        </p:spPr>
        <p:txBody>
          <a:bodyPr wrap="none" lIns="0" tIns="0" rIns="0" bIns="0" anchor="ctr">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44" name="Rectangle 43"/>
          <p:cNvSpPr/>
          <p:nvPr userDrawn="1"/>
        </p:nvSpPr>
        <p:spPr>
          <a:xfrm>
            <a:off x="3518651" y="1604356"/>
            <a:ext cx="2490284"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45" name="Text Placeholder 3"/>
          <p:cNvSpPr>
            <a:spLocks noGrp="1"/>
          </p:cNvSpPr>
          <p:nvPr>
            <p:ph type="body" sz="half" idx="21"/>
          </p:nvPr>
        </p:nvSpPr>
        <p:spPr>
          <a:xfrm>
            <a:off x="3612458" y="1724526"/>
            <a:ext cx="230267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46" name="Picture Placeholder 7"/>
          <p:cNvSpPr>
            <a:spLocks noGrp="1"/>
          </p:cNvSpPr>
          <p:nvPr>
            <p:ph type="pic" sz="quarter" idx="22" hasCustomPrompt="1"/>
          </p:nvPr>
        </p:nvSpPr>
        <p:spPr>
          <a:xfrm>
            <a:off x="6246042" y="2114227"/>
            <a:ext cx="2495557"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47" name="Text Placeholder 3"/>
          <p:cNvSpPr>
            <a:spLocks noGrp="1"/>
          </p:cNvSpPr>
          <p:nvPr>
            <p:ph type="body" sz="half" idx="23"/>
          </p:nvPr>
        </p:nvSpPr>
        <p:spPr>
          <a:xfrm>
            <a:off x="6179190" y="5028135"/>
            <a:ext cx="2576857"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48" name="Text Placeholder 3"/>
          <p:cNvSpPr>
            <a:spLocks noGrp="1"/>
          </p:cNvSpPr>
          <p:nvPr>
            <p:ph type="body" sz="half" idx="24"/>
          </p:nvPr>
        </p:nvSpPr>
        <p:spPr>
          <a:xfrm>
            <a:off x="6172164" y="4753532"/>
            <a:ext cx="2584072" cy="257040"/>
          </a:xfrm>
          <a:prstGeom prst="rect">
            <a:avLst/>
          </a:prstGeom>
        </p:spPr>
        <p:txBody>
          <a:bodyPr wrap="none" lIns="0" tIns="0" rIns="0" bIns="0" anchor="ctr">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49" name="Rectangle 48"/>
          <p:cNvSpPr/>
          <p:nvPr userDrawn="1"/>
        </p:nvSpPr>
        <p:spPr>
          <a:xfrm>
            <a:off x="6253063" y="1604356"/>
            <a:ext cx="2490284" cy="5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50" name="Text Placeholder 3"/>
          <p:cNvSpPr>
            <a:spLocks noGrp="1"/>
          </p:cNvSpPr>
          <p:nvPr>
            <p:ph type="body" sz="half" idx="25"/>
          </p:nvPr>
        </p:nvSpPr>
        <p:spPr>
          <a:xfrm>
            <a:off x="6346870" y="1724526"/>
            <a:ext cx="230267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56" name="Picture Placeholder 7"/>
          <p:cNvSpPr>
            <a:spLocks noGrp="1"/>
          </p:cNvSpPr>
          <p:nvPr>
            <p:ph type="pic" sz="quarter" idx="26" hasCustomPrompt="1"/>
          </p:nvPr>
        </p:nvSpPr>
        <p:spPr>
          <a:xfrm>
            <a:off x="8963878" y="2114227"/>
            <a:ext cx="2495557"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57" name="Text Placeholder 3"/>
          <p:cNvSpPr>
            <a:spLocks noGrp="1"/>
          </p:cNvSpPr>
          <p:nvPr>
            <p:ph type="body" sz="half" idx="27"/>
          </p:nvPr>
        </p:nvSpPr>
        <p:spPr>
          <a:xfrm>
            <a:off x="8897026" y="5028135"/>
            <a:ext cx="2576857"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58" name="Text Placeholder 3"/>
          <p:cNvSpPr>
            <a:spLocks noGrp="1"/>
          </p:cNvSpPr>
          <p:nvPr>
            <p:ph type="body" sz="half" idx="28"/>
          </p:nvPr>
        </p:nvSpPr>
        <p:spPr>
          <a:xfrm>
            <a:off x="8890000" y="4753532"/>
            <a:ext cx="2584072" cy="257040"/>
          </a:xfrm>
          <a:prstGeom prst="rect">
            <a:avLst/>
          </a:prstGeom>
        </p:spPr>
        <p:txBody>
          <a:bodyPr wrap="none" lIns="0" tIns="0" rIns="0" bIns="0" anchor="ctr">
            <a:noAutofit/>
          </a:bodyPr>
          <a:lstStyle>
            <a:lvl1pPr marL="0" indent="0" algn="ctr">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59" name="Rectangle 58"/>
          <p:cNvSpPr/>
          <p:nvPr userDrawn="1"/>
        </p:nvSpPr>
        <p:spPr>
          <a:xfrm>
            <a:off x="8970899" y="1604356"/>
            <a:ext cx="2490284"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60" name="Text Placeholder 3"/>
          <p:cNvSpPr>
            <a:spLocks noGrp="1"/>
          </p:cNvSpPr>
          <p:nvPr>
            <p:ph type="body" sz="half" idx="29"/>
          </p:nvPr>
        </p:nvSpPr>
        <p:spPr>
          <a:xfrm>
            <a:off x="9064706" y="1724526"/>
            <a:ext cx="230267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26" name="Oval 25"/>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7"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19393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ppt_x"/>
                                          </p:val>
                                        </p:tav>
                                        <p:tav tm="100000">
                                          <p:val>
                                            <p:strVal val="#ppt_x"/>
                                          </p:val>
                                        </p:tav>
                                      </p:tavLst>
                                    </p:anim>
                                    <p:anim calcmode="lin" valueType="num">
                                      <p:cBhvr additive="base">
                                        <p:cTn id="39" dur="500" fill="hold"/>
                                        <p:tgtEl>
                                          <p:spTgt spid="44"/>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45">
                                            <p:txEl>
                                              <p:pRg st="0" end="0"/>
                                            </p:txEl>
                                          </p:spTgt>
                                        </p:tgtEl>
                                        <p:attrNameLst>
                                          <p:attrName>style.visibility</p:attrName>
                                        </p:attrNameLst>
                                      </p:cBhvr>
                                      <p:to>
                                        <p:strVal val="visible"/>
                                      </p:to>
                                    </p:set>
                                    <p:animEffect transition="in" filter="wipe(down)">
                                      <p:cBhvr>
                                        <p:cTn id="43" dur="500"/>
                                        <p:tgtEl>
                                          <p:spTgt spid="45">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additive="base">
                                        <p:cTn id="46" dur="500" fill="hold"/>
                                        <p:tgtEl>
                                          <p:spTgt spid="41"/>
                                        </p:tgtEl>
                                        <p:attrNameLst>
                                          <p:attrName>ppt_x</p:attrName>
                                        </p:attrNameLst>
                                      </p:cBhvr>
                                      <p:tavLst>
                                        <p:tav tm="0">
                                          <p:val>
                                            <p:strVal val="#ppt_x"/>
                                          </p:val>
                                        </p:tav>
                                        <p:tav tm="100000">
                                          <p:val>
                                            <p:strVal val="#ppt_x"/>
                                          </p:val>
                                        </p:tav>
                                      </p:tavLst>
                                    </p:anim>
                                    <p:anim calcmode="lin" valueType="num">
                                      <p:cBhvr additive="base">
                                        <p:cTn id="47" dur="500" fill="hold"/>
                                        <p:tgtEl>
                                          <p:spTgt spid="41"/>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43">
                                            <p:txEl>
                                              <p:pRg st="0" end="0"/>
                                            </p:txEl>
                                          </p:spTgt>
                                        </p:tgtEl>
                                        <p:attrNameLst>
                                          <p:attrName>style.visibility</p:attrName>
                                        </p:attrNameLst>
                                      </p:cBhvr>
                                      <p:to>
                                        <p:strVal val="visible"/>
                                      </p:to>
                                    </p:set>
                                    <p:anim calcmode="lin" valueType="num">
                                      <p:cBhvr additive="base">
                                        <p:cTn id="51"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42">
                                            <p:txEl>
                                              <p:pRg st="0" end="0"/>
                                            </p:txEl>
                                          </p:spTgt>
                                        </p:tgtEl>
                                        <p:attrNameLst>
                                          <p:attrName>style.visibility</p:attrName>
                                        </p:attrNameLst>
                                      </p:cBhvr>
                                      <p:to>
                                        <p:strVal val="visible"/>
                                      </p:to>
                                    </p:set>
                                    <p:anim calcmode="lin" valueType="num">
                                      <p:cBhvr additive="base">
                                        <p:cTn id="56"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500" fill="hold"/>
                                        <p:tgtEl>
                                          <p:spTgt spid="49"/>
                                        </p:tgtEl>
                                        <p:attrNameLst>
                                          <p:attrName>ppt_x</p:attrName>
                                        </p:attrNameLst>
                                      </p:cBhvr>
                                      <p:tavLst>
                                        <p:tav tm="0">
                                          <p:val>
                                            <p:strVal val="#ppt_x"/>
                                          </p:val>
                                        </p:tav>
                                        <p:tav tm="100000">
                                          <p:val>
                                            <p:strVal val="#ppt_x"/>
                                          </p:val>
                                        </p:tav>
                                      </p:tavLst>
                                    </p:anim>
                                    <p:anim calcmode="lin" valueType="num">
                                      <p:cBhvr additive="base">
                                        <p:cTn id="62" dur="500" fill="hold"/>
                                        <p:tgtEl>
                                          <p:spTgt spid="49"/>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50">
                                            <p:txEl>
                                              <p:pRg st="0" end="0"/>
                                            </p:txEl>
                                          </p:spTgt>
                                        </p:tgtEl>
                                        <p:attrNameLst>
                                          <p:attrName>style.visibility</p:attrName>
                                        </p:attrNameLst>
                                      </p:cBhvr>
                                      <p:to>
                                        <p:strVal val="visible"/>
                                      </p:to>
                                    </p:set>
                                    <p:animEffect transition="in" filter="wipe(down)">
                                      <p:cBhvr>
                                        <p:cTn id="66" dur="500"/>
                                        <p:tgtEl>
                                          <p:spTgt spid="50">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 calcmode="lin" valueType="num">
                                      <p:cBhvr additive="base">
                                        <p:cTn id="69" dur="500" fill="hold"/>
                                        <p:tgtEl>
                                          <p:spTgt spid="46"/>
                                        </p:tgtEl>
                                        <p:attrNameLst>
                                          <p:attrName>ppt_x</p:attrName>
                                        </p:attrNameLst>
                                      </p:cBhvr>
                                      <p:tavLst>
                                        <p:tav tm="0">
                                          <p:val>
                                            <p:strVal val="#ppt_x"/>
                                          </p:val>
                                        </p:tav>
                                        <p:tav tm="100000">
                                          <p:val>
                                            <p:strVal val="#ppt_x"/>
                                          </p:val>
                                        </p:tav>
                                      </p:tavLst>
                                    </p:anim>
                                    <p:anim calcmode="lin" valueType="num">
                                      <p:cBhvr additive="base">
                                        <p:cTn id="70" dur="500" fill="hold"/>
                                        <p:tgtEl>
                                          <p:spTgt spid="46"/>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48">
                                            <p:txEl>
                                              <p:pRg st="0" end="0"/>
                                            </p:txEl>
                                          </p:spTgt>
                                        </p:tgtEl>
                                        <p:attrNameLst>
                                          <p:attrName>style.visibility</p:attrName>
                                        </p:attrNameLst>
                                      </p:cBhvr>
                                      <p:to>
                                        <p:strVal val="visible"/>
                                      </p:to>
                                    </p:set>
                                    <p:anim calcmode="lin" valueType="num">
                                      <p:cBhvr additive="base">
                                        <p:cTn id="74"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48">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47">
                                            <p:txEl>
                                              <p:pRg st="0" end="0"/>
                                            </p:txEl>
                                          </p:spTgt>
                                        </p:tgtEl>
                                        <p:attrNameLst>
                                          <p:attrName>style.visibility</p:attrName>
                                        </p:attrNameLst>
                                      </p:cBhvr>
                                      <p:to>
                                        <p:strVal val="visible"/>
                                      </p:to>
                                    </p:set>
                                    <p:anim calcmode="lin" valueType="num">
                                      <p:cBhvr additive="base">
                                        <p:cTn id="79"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7">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70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59"/>
                                        </p:tgtEl>
                                        <p:attrNameLst>
                                          <p:attrName>style.visibility</p:attrName>
                                        </p:attrNameLst>
                                      </p:cBhvr>
                                      <p:to>
                                        <p:strVal val="visible"/>
                                      </p:to>
                                    </p:set>
                                    <p:anim calcmode="lin" valueType="num">
                                      <p:cBhvr additive="base">
                                        <p:cTn id="84" dur="500" fill="hold"/>
                                        <p:tgtEl>
                                          <p:spTgt spid="59"/>
                                        </p:tgtEl>
                                        <p:attrNameLst>
                                          <p:attrName>ppt_x</p:attrName>
                                        </p:attrNameLst>
                                      </p:cBhvr>
                                      <p:tavLst>
                                        <p:tav tm="0">
                                          <p:val>
                                            <p:strVal val="#ppt_x"/>
                                          </p:val>
                                        </p:tav>
                                        <p:tav tm="100000">
                                          <p:val>
                                            <p:strVal val="#ppt_x"/>
                                          </p:val>
                                        </p:tav>
                                      </p:tavLst>
                                    </p:anim>
                                    <p:anim calcmode="lin" valueType="num">
                                      <p:cBhvr additive="base">
                                        <p:cTn id="85" dur="500" fill="hold"/>
                                        <p:tgtEl>
                                          <p:spTgt spid="59"/>
                                        </p:tgtEl>
                                        <p:attrNameLst>
                                          <p:attrName>ppt_y</p:attrName>
                                        </p:attrNameLst>
                                      </p:cBhvr>
                                      <p:tavLst>
                                        <p:tav tm="0">
                                          <p:val>
                                            <p:strVal val="0-#ppt_h/2"/>
                                          </p:val>
                                        </p:tav>
                                        <p:tav tm="100000">
                                          <p:val>
                                            <p:strVal val="#ppt_y"/>
                                          </p:val>
                                        </p:tav>
                                      </p:tavLst>
                                    </p:anim>
                                  </p:childTnLst>
                                </p:cTn>
                              </p:par>
                            </p:childTnLst>
                          </p:cTn>
                        </p:par>
                        <p:par>
                          <p:cTn id="86" fill="hold">
                            <p:stCondLst>
                              <p:cond delay="7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60">
                                            <p:txEl>
                                              <p:pRg st="0" end="0"/>
                                            </p:txEl>
                                          </p:spTgt>
                                        </p:tgtEl>
                                        <p:attrNameLst>
                                          <p:attrName>style.visibility</p:attrName>
                                        </p:attrNameLst>
                                      </p:cBhvr>
                                      <p:to>
                                        <p:strVal val="visible"/>
                                      </p:to>
                                    </p:set>
                                    <p:animEffect transition="in" filter="wipe(down)">
                                      <p:cBhvr>
                                        <p:cTn id="89" dur="500"/>
                                        <p:tgtEl>
                                          <p:spTgt spid="60">
                                            <p:txEl>
                                              <p:pRg st="0" end="0"/>
                                            </p:txEl>
                                          </p:spTgt>
                                        </p:tgtEl>
                                      </p:cBhvr>
                                    </p:animEffect>
                                  </p:childTnLst>
                                </p:cTn>
                              </p:par>
                              <p:par>
                                <p:cTn id="90" presetID="2" presetClass="entr" presetSubtype="4" accel="50000" decel="50000" fill="hold" grpId="0" nodeType="withEffect">
                                  <p:stCondLst>
                                    <p:cond delay="0"/>
                                  </p:stCondLst>
                                  <p:childTnLst>
                                    <p:set>
                                      <p:cBhvr>
                                        <p:cTn id="91" dur="1" fill="hold">
                                          <p:stCondLst>
                                            <p:cond delay="0"/>
                                          </p:stCondLst>
                                        </p:cTn>
                                        <p:tgtEl>
                                          <p:spTgt spid="56"/>
                                        </p:tgtEl>
                                        <p:attrNameLst>
                                          <p:attrName>style.visibility</p:attrName>
                                        </p:attrNameLst>
                                      </p:cBhvr>
                                      <p:to>
                                        <p:strVal val="visible"/>
                                      </p:to>
                                    </p:set>
                                    <p:anim calcmode="lin" valueType="num">
                                      <p:cBhvr additive="base">
                                        <p:cTn id="92" dur="500" fill="hold"/>
                                        <p:tgtEl>
                                          <p:spTgt spid="56"/>
                                        </p:tgtEl>
                                        <p:attrNameLst>
                                          <p:attrName>ppt_x</p:attrName>
                                        </p:attrNameLst>
                                      </p:cBhvr>
                                      <p:tavLst>
                                        <p:tav tm="0">
                                          <p:val>
                                            <p:strVal val="#ppt_x"/>
                                          </p:val>
                                        </p:tav>
                                        <p:tav tm="100000">
                                          <p:val>
                                            <p:strVal val="#ppt_x"/>
                                          </p:val>
                                        </p:tav>
                                      </p:tavLst>
                                    </p:anim>
                                    <p:anim calcmode="lin" valueType="num">
                                      <p:cBhvr additive="base">
                                        <p:cTn id="93" dur="500" fill="hold"/>
                                        <p:tgtEl>
                                          <p:spTgt spid="56"/>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2" presetClass="entr" presetSubtype="4" accel="50000" decel="50000" fill="hold" grpId="0" nodeType="afterEffect" nodePh="1">
                                  <p:stCondLst>
                                    <p:cond delay="0"/>
                                  </p:stCondLst>
                                  <p:endCondLst>
                                    <p:cond evt="begin" delay="0">
                                      <p:tn val="95"/>
                                    </p:cond>
                                  </p:endCondLst>
                                  <p:childTnLst>
                                    <p:set>
                                      <p:cBhvr>
                                        <p:cTn id="96" dur="1" fill="hold">
                                          <p:stCondLst>
                                            <p:cond delay="0"/>
                                          </p:stCondLst>
                                        </p:cTn>
                                        <p:tgtEl>
                                          <p:spTgt spid="58">
                                            <p:txEl>
                                              <p:pRg st="0" end="0"/>
                                            </p:txEl>
                                          </p:spTgt>
                                        </p:tgtEl>
                                        <p:attrNameLst>
                                          <p:attrName>style.visibility</p:attrName>
                                        </p:attrNameLst>
                                      </p:cBhvr>
                                      <p:to>
                                        <p:strVal val="visible"/>
                                      </p:to>
                                    </p:set>
                                    <p:anim calcmode="lin" valueType="num">
                                      <p:cBhvr additive="base">
                                        <p:cTn id="97"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500"/>
                            </p:stCondLst>
                            <p:childTnLst>
                              <p:par>
                                <p:cTn id="100" presetID="2" presetClass="entr" presetSubtype="4" accel="50000" decel="50000" fill="hold" grpId="0" nodeType="afterEffect" nodePh="1">
                                  <p:stCondLst>
                                    <p:cond delay="0"/>
                                  </p:stCondLst>
                                  <p:endCondLst>
                                    <p:cond evt="begin" delay="0">
                                      <p:tn val="100"/>
                                    </p:cond>
                                  </p:endCondLst>
                                  <p:childTnLst>
                                    <p:set>
                                      <p:cBhvr>
                                        <p:cTn id="101" dur="1" fill="hold">
                                          <p:stCondLst>
                                            <p:cond delay="0"/>
                                          </p:stCondLst>
                                        </p:cTn>
                                        <p:tgtEl>
                                          <p:spTgt spid="57">
                                            <p:txEl>
                                              <p:pRg st="0" end="0"/>
                                            </p:txEl>
                                          </p:spTgt>
                                        </p:tgtEl>
                                        <p:attrNameLst>
                                          <p:attrName>style.visibility</p:attrName>
                                        </p:attrNameLst>
                                      </p:cBhvr>
                                      <p:to>
                                        <p:strVal val="visible"/>
                                      </p:to>
                                    </p:set>
                                    <p:anim calcmode="lin" valueType="num">
                                      <p:cBhvr additive="base">
                                        <p:cTn id="102"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5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41" grpId="0"/>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down)">
                      <p:cBhvr>
                        <p:cTn dur="500"/>
                        <p:tgtEl>
                          <p:spTgt spid="45"/>
                        </p:tgtEl>
                      </p:cBhvr>
                    </p:animEffect>
                  </p:childTnLst>
                </p:cTn>
              </p:par>
            </p:tnLst>
          </p:tmpl>
        </p:tmplLst>
      </p:bldP>
      <p:bldP spid="46" grpId="0"/>
      <p:bldP spid="4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0"/>
                        </p:tgtEl>
                        <p:attrNameLst>
                          <p:attrName>style.visibility</p:attrName>
                        </p:attrNameLst>
                      </p:cBhvr>
                      <p:to>
                        <p:strVal val="visible"/>
                      </p:to>
                    </p:set>
                    <p:animEffect transition="in" filter="wipe(down)">
                      <p:cBhvr>
                        <p:cTn dur="500"/>
                        <p:tgtEl>
                          <p:spTgt spid="50"/>
                        </p:tgtEl>
                      </p:cBhvr>
                    </p:animEffect>
                  </p:childTnLst>
                </p:cTn>
              </p:par>
            </p:tnLst>
          </p:tmpl>
        </p:tmplLst>
      </p:bldP>
      <p:bldP spid="56" grpId="0"/>
      <p:bldP spid="5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ppt_x"/>
                          </p:val>
                        </p:tav>
                        <p:tav tm="100000">
                          <p:val>
                            <p:strVal val="#ppt_x"/>
                          </p:val>
                        </p:tav>
                      </p:tavLst>
                    </p:anim>
                    <p:anim calcmode="lin" valueType="num">
                      <p:cBhvr additive="base">
                        <p:cTn dur="500" fill="hold"/>
                        <p:tgtEl>
                          <p:spTgt spid="57"/>
                        </p:tgtEl>
                        <p:attrNameLst>
                          <p:attrName>ppt_y</p:attrName>
                        </p:attrNameLst>
                      </p:cBhvr>
                      <p:tavLst>
                        <p:tav tm="0">
                          <p:val>
                            <p:strVal val="1+#ppt_h/2"/>
                          </p:val>
                        </p:tav>
                        <p:tav tm="100000">
                          <p:val>
                            <p:strVal val="#ppt_y"/>
                          </p:val>
                        </p:tav>
                      </p:tavLst>
                    </p:anim>
                  </p:childTnLst>
                </p:cTn>
              </p:par>
            </p:tnLst>
          </p:tmpl>
        </p:tmplLst>
      </p:bldP>
      <p:bldP spid="5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wipe(down)">
                      <p:cBhvr>
                        <p:cTn dur="500"/>
                        <p:tgtEl>
                          <p:spTgt spid="60"/>
                        </p:tgtEl>
                      </p:cBhvr>
                    </p:animEffec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75" name="Picture Placeholder 7"/>
          <p:cNvSpPr>
            <a:spLocks noGrp="1"/>
          </p:cNvSpPr>
          <p:nvPr>
            <p:ph type="pic" sz="quarter" idx="10" hasCustomPrompt="1"/>
          </p:nvPr>
        </p:nvSpPr>
        <p:spPr>
          <a:xfrm>
            <a:off x="670778" y="2132797"/>
            <a:ext cx="2054121"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603927" y="5059404"/>
            <a:ext cx="2121040"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77" name="Text Placeholder 3"/>
          <p:cNvSpPr>
            <a:spLocks noGrp="1"/>
          </p:cNvSpPr>
          <p:nvPr>
            <p:ph type="body" sz="half" idx="17"/>
          </p:nvPr>
        </p:nvSpPr>
        <p:spPr>
          <a:xfrm>
            <a:off x="596900" y="4784801"/>
            <a:ext cx="2126979" cy="257040"/>
          </a:xfrm>
          <a:prstGeom prst="rect">
            <a:avLst/>
          </a:prstGeom>
        </p:spPr>
        <p:txBody>
          <a:bodyPr wrap="none" lIns="0" tIns="0" rIns="0" bIns="0" anchor="ctr">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78" name="Rectangle 77"/>
          <p:cNvSpPr/>
          <p:nvPr userDrawn="1"/>
        </p:nvSpPr>
        <p:spPr>
          <a:xfrm>
            <a:off x="677800" y="1622925"/>
            <a:ext cx="2049781"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79" name="Text Placeholder 3"/>
          <p:cNvSpPr>
            <a:spLocks noGrp="1"/>
          </p:cNvSpPr>
          <p:nvPr>
            <p:ph type="body" sz="half" idx="16"/>
          </p:nvPr>
        </p:nvSpPr>
        <p:spPr>
          <a:xfrm>
            <a:off x="755013" y="1743095"/>
            <a:ext cx="1895355"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63" name="Picture Placeholder 7"/>
          <p:cNvSpPr>
            <a:spLocks noGrp="1"/>
          </p:cNvSpPr>
          <p:nvPr>
            <p:ph type="pic" sz="quarter" idx="18" hasCustomPrompt="1"/>
          </p:nvPr>
        </p:nvSpPr>
        <p:spPr>
          <a:xfrm>
            <a:off x="2863110" y="2132797"/>
            <a:ext cx="2054121"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64" name="Text Placeholder 3"/>
          <p:cNvSpPr>
            <a:spLocks noGrp="1"/>
          </p:cNvSpPr>
          <p:nvPr>
            <p:ph type="body" sz="half" idx="19"/>
          </p:nvPr>
        </p:nvSpPr>
        <p:spPr>
          <a:xfrm>
            <a:off x="2796259" y="5059404"/>
            <a:ext cx="2121040"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65" name="Text Placeholder 3"/>
          <p:cNvSpPr>
            <a:spLocks noGrp="1"/>
          </p:cNvSpPr>
          <p:nvPr>
            <p:ph type="body" sz="half" idx="20"/>
          </p:nvPr>
        </p:nvSpPr>
        <p:spPr>
          <a:xfrm>
            <a:off x="2789232" y="4784801"/>
            <a:ext cx="2126979" cy="257040"/>
          </a:xfrm>
          <a:prstGeom prst="rect">
            <a:avLst/>
          </a:prstGeom>
        </p:spPr>
        <p:txBody>
          <a:bodyPr wrap="none" lIns="0" tIns="0" rIns="0" bIns="0" anchor="ctr">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66" name="Rectangle 65"/>
          <p:cNvSpPr/>
          <p:nvPr userDrawn="1"/>
        </p:nvSpPr>
        <p:spPr>
          <a:xfrm>
            <a:off x="2870132" y="1622925"/>
            <a:ext cx="2049781"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67" name="Text Placeholder 3"/>
          <p:cNvSpPr>
            <a:spLocks noGrp="1"/>
          </p:cNvSpPr>
          <p:nvPr>
            <p:ph type="body" sz="half" idx="21"/>
          </p:nvPr>
        </p:nvSpPr>
        <p:spPr>
          <a:xfrm>
            <a:off x="2947345" y="1743095"/>
            <a:ext cx="1895355"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68" name="Picture Placeholder 7"/>
          <p:cNvSpPr>
            <a:spLocks noGrp="1"/>
          </p:cNvSpPr>
          <p:nvPr>
            <p:ph type="pic" sz="quarter" idx="22" hasCustomPrompt="1"/>
          </p:nvPr>
        </p:nvSpPr>
        <p:spPr>
          <a:xfrm>
            <a:off x="5059398" y="2132797"/>
            <a:ext cx="2054121"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69" name="Text Placeholder 3"/>
          <p:cNvSpPr>
            <a:spLocks noGrp="1"/>
          </p:cNvSpPr>
          <p:nvPr>
            <p:ph type="body" sz="half" idx="23"/>
          </p:nvPr>
        </p:nvSpPr>
        <p:spPr>
          <a:xfrm>
            <a:off x="4992547" y="5059404"/>
            <a:ext cx="2121040"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70" name="Text Placeholder 3"/>
          <p:cNvSpPr>
            <a:spLocks noGrp="1"/>
          </p:cNvSpPr>
          <p:nvPr>
            <p:ph type="body" sz="half" idx="24"/>
          </p:nvPr>
        </p:nvSpPr>
        <p:spPr>
          <a:xfrm>
            <a:off x="4985520" y="4784801"/>
            <a:ext cx="2126979" cy="257040"/>
          </a:xfrm>
          <a:prstGeom prst="rect">
            <a:avLst/>
          </a:prstGeom>
        </p:spPr>
        <p:txBody>
          <a:bodyPr wrap="none" lIns="0" tIns="0" rIns="0" bIns="0" anchor="ctr">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71" name="Rectangle 70"/>
          <p:cNvSpPr/>
          <p:nvPr userDrawn="1"/>
        </p:nvSpPr>
        <p:spPr>
          <a:xfrm>
            <a:off x="5066420" y="1622925"/>
            <a:ext cx="2049781" cy="5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72" name="Text Placeholder 3"/>
          <p:cNvSpPr>
            <a:spLocks noGrp="1"/>
          </p:cNvSpPr>
          <p:nvPr>
            <p:ph type="body" sz="half" idx="25"/>
          </p:nvPr>
        </p:nvSpPr>
        <p:spPr>
          <a:xfrm>
            <a:off x="5143633" y="1743095"/>
            <a:ext cx="1895355"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73" name="Picture Placeholder 7"/>
          <p:cNvSpPr>
            <a:spLocks noGrp="1"/>
          </p:cNvSpPr>
          <p:nvPr>
            <p:ph type="pic" sz="quarter" idx="26" hasCustomPrompt="1"/>
          </p:nvPr>
        </p:nvSpPr>
        <p:spPr>
          <a:xfrm>
            <a:off x="7251248" y="2132797"/>
            <a:ext cx="2054121"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74" name="Text Placeholder 3"/>
          <p:cNvSpPr>
            <a:spLocks noGrp="1"/>
          </p:cNvSpPr>
          <p:nvPr>
            <p:ph type="body" sz="half" idx="27"/>
          </p:nvPr>
        </p:nvSpPr>
        <p:spPr>
          <a:xfrm>
            <a:off x="7184396" y="5059404"/>
            <a:ext cx="2121040"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80" name="Text Placeholder 3"/>
          <p:cNvSpPr>
            <a:spLocks noGrp="1"/>
          </p:cNvSpPr>
          <p:nvPr>
            <p:ph type="body" sz="half" idx="28"/>
          </p:nvPr>
        </p:nvSpPr>
        <p:spPr>
          <a:xfrm>
            <a:off x="7177369" y="4784801"/>
            <a:ext cx="2126979" cy="257040"/>
          </a:xfrm>
          <a:prstGeom prst="rect">
            <a:avLst/>
          </a:prstGeom>
        </p:spPr>
        <p:txBody>
          <a:bodyPr wrap="none" lIns="0" tIns="0" rIns="0" bIns="0" anchor="ctr">
            <a:noAutofit/>
          </a:bodyPr>
          <a:lstStyle>
            <a:lvl1pPr marL="0" indent="0" algn="ctr">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1" name="Rectangle 80"/>
          <p:cNvSpPr/>
          <p:nvPr userDrawn="1"/>
        </p:nvSpPr>
        <p:spPr>
          <a:xfrm>
            <a:off x="7258270" y="1622925"/>
            <a:ext cx="2049781"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82" name="Text Placeholder 3"/>
          <p:cNvSpPr>
            <a:spLocks noGrp="1"/>
          </p:cNvSpPr>
          <p:nvPr>
            <p:ph type="body" sz="half" idx="29"/>
          </p:nvPr>
        </p:nvSpPr>
        <p:spPr>
          <a:xfrm>
            <a:off x="7335483" y="1743095"/>
            <a:ext cx="1895355"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3" name="Picture Placeholder 7"/>
          <p:cNvSpPr>
            <a:spLocks noGrp="1"/>
          </p:cNvSpPr>
          <p:nvPr>
            <p:ph type="pic" sz="quarter" idx="30" hasCustomPrompt="1"/>
          </p:nvPr>
        </p:nvSpPr>
        <p:spPr>
          <a:xfrm>
            <a:off x="9437020" y="2132797"/>
            <a:ext cx="2054121"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84" name="Text Placeholder 3"/>
          <p:cNvSpPr>
            <a:spLocks noGrp="1"/>
          </p:cNvSpPr>
          <p:nvPr>
            <p:ph type="body" sz="half" idx="31"/>
          </p:nvPr>
        </p:nvSpPr>
        <p:spPr>
          <a:xfrm>
            <a:off x="9370168" y="5059404"/>
            <a:ext cx="2121040"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85" name="Text Placeholder 3"/>
          <p:cNvSpPr>
            <a:spLocks noGrp="1"/>
          </p:cNvSpPr>
          <p:nvPr>
            <p:ph type="body" sz="half" idx="32"/>
          </p:nvPr>
        </p:nvSpPr>
        <p:spPr>
          <a:xfrm>
            <a:off x="9363141" y="4784801"/>
            <a:ext cx="2126979" cy="257040"/>
          </a:xfrm>
          <a:prstGeom prst="rect">
            <a:avLst/>
          </a:prstGeom>
        </p:spPr>
        <p:txBody>
          <a:bodyPr wrap="none" lIns="0" tIns="0" rIns="0" bIns="0" anchor="ctr">
            <a:noAutofit/>
          </a:bodyPr>
          <a:lstStyle>
            <a:lvl1pPr marL="0" indent="0" algn="ctr">
              <a:buNone/>
              <a:defRPr sz="1467" b="1" baseline="0">
                <a:solidFill>
                  <a:schemeClr val="accent5"/>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6" name="Rectangle 85"/>
          <p:cNvSpPr/>
          <p:nvPr userDrawn="1"/>
        </p:nvSpPr>
        <p:spPr>
          <a:xfrm>
            <a:off x="9444042" y="1622925"/>
            <a:ext cx="2049781" cy="50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87" name="Text Placeholder 3"/>
          <p:cNvSpPr>
            <a:spLocks noGrp="1"/>
          </p:cNvSpPr>
          <p:nvPr>
            <p:ph type="body" sz="half" idx="33"/>
          </p:nvPr>
        </p:nvSpPr>
        <p:spPr>
          <a:xfrm>
            <a:off x="9521255" y="1743095"/>
            <a:ext cx="1895355"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31" name="Oval 30"/>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2"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99911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66"/>
                                        </p:tgtEl>
                                        <p:attrNameLst>
                                          <p:attrName>style.visibility</p:attrName>
                                        </p:attrNameLst>
                                      </p:cBhvr>
                                      <p:to>
                                        <p:strVal val="visible"/>
                                      </p:to>
                                    </p:set>
                                    <p:anim calcmode="lin" valueType="num">
                                      <p:cBhvr additive="base">
                                        <p:cTn id="38" dur="500" fill="hold"/>
                                        <p:tgtEl>
                                          <p:spTgt spid="66"/>
                                        </p:tgtEl>
                                        <p:attrNameLst>
                                          <p:attrName>ppt_x</p:attrName>
                                        </p:attrNameLst>
                                      </p:cBhvr>
                                      <p:tavLst>
                                        <p:tav tm="0">
                                          <p:val>
                                            <p:strVal val="#ppt_x"/>
                                          </p:val>
                                        </p:tav>
                                        <p:tav tm="100000">
                                          <p:val>
                                            <p:strVal val="#ppt_x"/>
                                          </p:val>
                                        </p:tav>
                                      </p:tavLst>
                                    </p:anim>
                                    <p:anim calcmode="lin" valueType="num">
                                      <p:cBhvr additive="base">
                                        <p:cTn id="39" dur="500" fill="hold"/>
                                        <p:tgtEl>
                                          <p:spTgt spid="66"/>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67">
                                            <p:txEl>
                                              <p:pRg st="0" end="0"/>
                                            </p:txEl>
                                          </p:spTgt>
                                        </p:tgtEl>
                                        <p:attrNameLst>
                                          <p:attrName>style.visibility</p:attrName>
                                        </p:attrNameLst>
                                      </p:cBhvr>
                                      <p:to>
                                        <p:strVal val="visible"/>
                                      </p:to>
                                    </p:set>
                                    <p:animEffect transition="in" filter="wipe(down)">
                                      <p:cBhvr>
                                        <p:cTn id="43" dur="500"/>
                                        <p:tgtEl>
                                          <p:spTgt spid="67">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fill="hold"/>
                                        <p:tgtEl>
                                          <p:spTgt spid="63"/>
                                        </p:tgtEl>
                                        <p:attrNameLst>
                                          <p:attrName>ppt_x</p:attrName>
                                        </p:attrNameLst>
                                      </p:cBhvr>
                                      <p:tavLst>
                                        <p:tav tm="0">
                                          <p:val>
                                            <p:strVal val="#ppt_x"/>
                                          </p:val>
                                        </p:tav>
                                        <p:tav tm="100000">
                                          <p:val>
                                            <p:strVal val="#ppt_x"/>
                                          </p:val>
                                        </p:tav>
                                      </p:tavLst>
                                    </p:anim>
                                    <p:anim calcmode="lin" valueType="num">
                                      <p:cBhvr additive="base">
                                        <p:cTn id="47" dur="500" fill="hold"/>
                                        <p:tgtEl>
                                          <p:spTgt spid="63"/>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65">
                                            <p:txEl>
                                              <p:pRg st="0" end="0"/>
                                            </p:txEl>
                                          </p:spTgt>
                                        </p:tgtEl>
                                        <p:attrNameLst>
                                          <p:attrName>style.visibility</p:attrName>
                                        </p:attrNameLst>
                                      </p:cBhvr>
                                      <p:to>
                                        <p:strVal val="visible"/>
                                      </p:to>
                                    </p:set>
                                    <p:anim calcmode="lin" valueType="num">
                                      <p:cBhvr additive="base">
                                        <p:cTn id="51" dur="500" fill="hold"/>
                                        <p:tgtEl>
                                          <p:spTgt spid="65">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5">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64">
                                            <p:txEl>
                                              <p:pRg st="0" end="0"/>
                                            </p:txEl>
                                          </p:spTgt>
                                        </p:tgtEl>
                                        <p:attrNameLst>
                                          <p:attrName>style.visibility</p:attrName>
                                        </p:attrNameLst>
                                      </p:cBhvr>
                                      <p:to>
                                        <p:strVal val="visible"/>
                                      </p:to>
                                    </p:set>
                                    <p:anim calcmode="lin" valueType="num">
                                      <p:cBhvr additive="base">
                                        <p:cTn id="56"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71"/>
                                        </p:tgtEl>
                                        <p:attrNameLst>
                                          <p:attrName>style.visibility</p:attrName>
                                        </p:attrNameLst>
                                      </p:cBhvr>
                                      <p:to>
                                        <p:strVal val="visible"/>
                                      </p:to>
                                    </p:set>
                                    <p:anim calcmode="lin" valueType="num">
                                      <p:cBhvr additive="base">
                                        <p:cTn id="61" dur="500" fill="hold"/>
                                        <p:tgtEl>
                                          <p:spTgt spid="71"/>
                                        </p:tgtEl>
                                        <p:attrNameLst>
                                          <p:attrName>ppt_x</p:attrName>
                                        </p:attrNameLst>
                                      </p:cBhvr>
                                      <p:tavLst>
                                        <p:tav tm="0">
                                          <p:val>
                                            <p:strVal val="#ppt_x"/>
                                          </p:val>
                                        </p:tav>
                                        <p:tav tm="100000">
                                          <p:val>
                                            <p:strVal val="#ppt_x"/>
                                          </p:val>
                                        </p:tav>
                                      </p:tavLst>
                                    </p:anim>
                                    <p:anim calcmode="lin" valueType="num">
                                      <p:cBhvr additive="base">
                                        <p:cTn id="62" dur="500" fill="hold"/>
                                        <p:tgtEl>
                                          <p:spTgt spid="71"/>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72">
                                            <p:txEl>
                                              <p:pRg st="0" end="0"/>
                                            </p:txEl>
                                          </p:spTgt>
                                        </p:tgtEl>
                                        <p:attrNameLst>
                                          <p:attrName>style.visibility</p:attrName>
                                        </p:attrNameLst>
                                      </p:cBhvr>
                                      <p:to>
                                        <p:strVal val="visible"/>
                                      </p:to>
                                    </p:set>
                                    <p:animEffect transition="in" filter="wipe(down)">
                                      <p:cBhvr>
                                        <p:cTn id="66" dur="500"/>
                                        <p:tgtEl>
                                          <p:spTgt spid="72">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68"/>
                                        </p:tgtEl>
                                        <p:attrNameLst>
                                          <p:attrName>style.visibility</p:attrName>
                                        </p:attrNameLst>
                                      </p:cBhvr>
                                      <p:to>
                                        <p:strVal val="visible"/>
                                      </p:to>
                                    </p:set>
                                    <p:anim calcmode="lin" valueType="num">
                                      <p:cBhvr additive="base">
                                        <p:cTn id="69" dur="500" fill="hold"/>
                                        <p:tgtEl>
                                          <p:spTgt spid="68"/>
                                        </p:tgtEl>
                                        <p:attrNameLst>
                                          <p:attrName>ppt_x</p:attrName>
                                        </p:attrNameLst>
                                      </p:cBhvr>
                                      <p:tavLst>
                                        <p:tav tm="0">
                                          <p:val>
                                            <p:strVal val="#ppt_x"/>
                                          </p:val>
                                        </p:tav>
                                        <p:tav tm="100000">
                                          <p:val>
                                            <p:strVal val="#ppt_x"/>
                                          </p:val>
                                        </p:tav>
                                      </p:tavLst>
                                    </p:anim>
                                    <p:anim calcmode="lin" valueType="num">
                                      <p:cBhvr additive="base">
                                        <p:cTn id="70" dur="500" fill="hold"/>
                                        <p:tgtEl>
                                          <p:spTgt spid="68"/>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70">
                                            <p:txEl>
                                              <p:pRg st="0" end="0"/>
                                            </p:txEl>
                                          </p:spTgt>
                                        </p:tgtEl>
                                        <p:attrNameLst>
                                          <p:attrName>style.visibility</p:attrName>
                                        </p:attrNameLst>
                                      </p:cBhvr>
                                      <p:to>
                                        <p:strVal val="visible"/>
                                      </p:to>
                                    </p:set>
                                    <p:anim calcmode="lin" valueType="num">
                                      <p:cBhvr additive="base">
                                        <p:cTn id="74"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70">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69">
                                            <p:txEl>
                                              <p:pRg st="0" end="0"/>
                                            </p:txEl>
                                          </p:spTgt>
                                        </p:tgtEl>
                                        <p:attrNameLst>
                                          <p:attrName>style.visibility</p:attrName>
                                        </p:attrNameLst>
                                      </p:cBhvr>
                                      <p:to>
                                        <p:strVal val="visible"/>
                                      </p:to>
                                    </p:set>
                                    <p:anim calcmode="lin" valueType="num">
                                      <p:cBhvr additive="base">
                                        <p:cTn id="79"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70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81"/>
                                        </p:tgtEl>
                                        <p:attrNameLst>
                                          <p:attrName>style.visibility</p:attrName>
                                        </p:attrNameLst>
                                      </p:cBhvr>
                                      <p:to>
                                        <p:strVal val="visible"/>
                                      </p:to>
                                    </p:set>
                                    <p:anim calcmode="lin" valueType="num">
                                      <p:cBhvr additive="base">
                                        <p:cTn id="84" dur="500" fill="hold"/>
                                        <p:tgtEl>
                                          <p:spTgt spid="81"/>
                                        </p:tgtEl>
                                        <p:attrNameLst>
                                          <p:attrName>ppt_x</p:attrName>
                                        </p:attrNameLst>
                                      </p:cBhvr>
                                      <p:tavLst>
                                        <p:tav tm="0">
                                          <p:val>
                                            <p:strVal val="#ppt_x"/>
                                          </p:val>
                                        </p:tav>
                                        <p:tav tm="100000">
                                          <p:val>
                                            <p:strVal val="#ppt_x"/>
                                          </p:val>
                                        </p:tav>
                                      </p:tavLst>
                                    </p:anim>
                                    <p:anim calcmode="lin" valueType="num">
                                      <p:cBhvr additive="base">
                                        <p:cTn id="85" dur="500" fill="hold"/>
                                        <p:tgtEl>
                                          <p:spTgt spid="81"/>
                                        </p:tgtEl>
                                        <p:attrNameLst>
                                          <p:attrName>ppt_y</p:attrName>
                                        </p:attrNameLst>
                                      </p:cBhvr>
                                      <p:tavLst>
                                        <p:tav tm="0">
                                          <p:val>
                                            <p:strVal val="0-#ppt_h/2"/>
                                          </p:val>
                                        </p:tav>
                                        <p:tav tm="100000">
                                          <p:val>
                                            <p:strVal val="#ppt_y"/>
                                          </p:val>
                                        </p:tav>
                                      </p:tavLst>
                                    </p:anim>
                                  </p:childTnLst>
                                </p:cTn>
                              </p:par>
                            </p:childTnLst>
                          </p:cTn>
                        </p:par>
                        <p:par>
                          <p:cTn id="86" fill="hold">
                            <p:stCondLst>
                              <p:cond delay="7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82">
                                            <p:txEl>
                                              <p:pRg st="0" end="0"/>
                                            </p:txEl>
                                          </p:spTgt>
                                        </p:tgtEl>
                                        <p:attrNameLst>
                                          <p:attrName>style.visibility</p:attrName>
                                        </p:attrNameLst>
                                      </p:cBhvr>
                                      <p:to>
                                        <p:strVal val="visible"/>
                                      </p:to>
                                    </p:set>
                                    <p:animEffect transition="in" filter="wipe(down)">
                                      <p:cBhvr>
                                        <p:cTn id="89" dur="500"/>
                                        <p:tgtEl>
                                          <p:spTgt spid="82">
                                            <p:txEl>
                                              <p:pRg st="0" end="0"/>
                                            </p:txEl>
                                          </p:spTgt>
                                        </p:tgtEl>
                                      </p:cBhvr>
                                    </p:animEffect>
                                  </p:childTnLst>
                                </p:cTn>
                              </p:par>
                              <p:par>
                                <p:cTn id="90" presetID="2" presetClass="entr" presetSubtype="4" accel="50000" decel="50000" fill="hold" grpId="0" nodeType="withEffect">
                                  <p:stCondLst>
                                    <p:cond delay="0"/>
                                  </p:stCondLst>
                                  <p:childTnLst>
                                    <p:set>
                                      <p:cBhvr>
                                        <p:cTn id="91" dur="1" fill="hold">
                                          <p:stCondLst>
                                            <p:cond delay="0"/>
                                          </p:stCondLst>
                                        </p:cTn>
                                        <p:tgtEl>
                                          <p:spTgt spid="73"/>
                                        </p:tgtEl>
                                        <p:attrNameLst>
                                          <p:attrName>style.visibility</p:attrName>
                                        </p:attrNameLst>
                                      </p:cBhvr>
                                      <p:to>
                                        <p:strVal val="visible"/>
                                      </p:to>
                                    </p:set>
                                    <p:anim calcmode="lin" valueType="num">
                                      <p:cBhvr additive="base">
                                        <p:cTn id="92" dur="500" fill="hold"/>
                                        <p:tgtEl>
                                          <p:spTgt spid="73"/>
                                        </p:tgtEl>
                                        <p:attrNameLst>
                                          <p:attrName>ppt_x</p:attrName>
                                        </p:attrNameLst>
                                      </p:cBhvr>
                                      <p:tavLst>
                                        <p:tav tm="0">
                                          <p:val>
                                            <p:strVal val="#ppt_x"/>
                                          </p:val>
                                        </p:tav>
                                        <p:tav tm="100000">
                                          <p:val>
                                            <p:strVal val="#ppt_x"/>
                                          </p:val>
                                        </p:tav>
                                      </p:tavLst>
                                    </p:anim>
                                    <p:anim calcmode="lin" valueType="num">
                                      <p:cBhvr additive="base">
                                        <p:cTn id="93" dur="500" fill="hold"/>
                                        <p:tgtEl>
                                          <p:spTgt spid="73"/>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2" presetClass="entr" presetSubtype="4" accel="50000" decel="50000" fill="hold" grpId="0" nodeType="afterEffect" nodePh="1">
                                  <p:stCondLst>
                                    <p:cond delay="0"/>
                                  </p:stCondLst>
                                  <p:endCondLst>
                                    <p:cond evt="begin" delay="0">
                                      <p:tn val="95"/>
                                    </p:cond>
                                  </p:endCondLst>
                                  <p:childTnLst>
                                    <p:set>
                                      <p:cBhvr>
                                        <p:cTn id="96" dur="1" fill="hold">
                                          <p:stCondLst>
                                            <p:cond delay="0"/>
                                          </p:stCondLst>
                                        </p:cTn>
                                        <p:tgtEl>
                                          <p:spTgt spid="80">
                                            <p:txEl>
                                              <p:pRg st="0" end="0"/>
                                            </p:txEl>
                                          </p:spTgt>
                                        </p:tgtEl>
                                        <p:attrNameLst>
                                          <p:attrName>style.visibility</p:attrName>
                                        </p:attrNameLst>
                                      </p:cBhvr>
                                      <p:to>
                                        <p:strVal val="visible"/>
                                      </p:to>
                                    </p:set>
                                    <p:anim calcmode="lin" valueType="num">
                                      <p:cBhvr additive="base">
                                        <p:cTn id="97" dur="500" fill="hold"/>
                                        <p:tgtEl>
                                          <p:spTgt spid="80">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80">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500"/>
                            </p:stCondLst>
                            <p:childTnLst>
                              <p:par>
                                <p:cTn id="100" presetID="2" presetClass="entr" presetSubtype="4" accel="50000" decel="50000" fill="hold" grpId="0" nodeType="afterEffect" nodePh="1">
                                  <p:stCondLst>
                                    <p:cond delay="0"/>
                                  </p:stCondLst>
                                  <p:endCondLst>
                                    <p:cond evt="begin" delay="0">
                                      <p:tn val="100"/>
                                    </p:cond>
                                  </p:endCondLst>
                                  <p:childTnLst>
                                    <p:set>
                                      <p:cBhvr>
                                        <p:cTn id="101" dur="1" fill="hold">
                                          <p:stCondLst>
                                            <p:cond delay="0"/>
                                          </p:stCondLst>
                                        </p:cTn>
                                        <p:tgtEl>
                                          <p:spTgt spid="74">
                                            <p:txEl>
                                              <p:pRg st="0" end="0"/>
                                            </p:txEl>
                                          </p:spTgt>
                                        </p:tgtEl>
                                        <p:attrNameLst>
                                          <p:attrName>style.visibility</p:attrName>
                                        </p:attrNameLst>
                                      </p:cBhvr>
                                      <p:to>
                                        <p:strVal val="visible"/>
                                      </p:to>
                                    </p:set>
                                    <p:anim calcmode="lin" valueType="num">
                                      <p:cBhvr additive="base">
                                        <p:cTn id="102"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104" fill="hold">
                            <p:stCondLst>
                              <p:cond delay="9000"/>
                            </p:stCondLst>
                            <p:childTnLst>
                              <p:par>
                                <p:cTn id="105" presetID="2" presetClass="entr" presetSubtype="1" accel="50000" decel="50000" fill="hold" grpId="0" nodeType="afterEffect">
                                  <p:stCondLst>
                                    <p:cond delay="0"/>
                                  </p:stCondLst>
                                  <p:childTnLst>
                                    <p:set>
                                      <p:cBhvr>
                                        <p:cTn id="106" dur="1" fill="hold">
                                          <p:stCondLst>
                                            <p:cond delay="0"/>
                                          </p:stCondLst>
                                        </p:cTn>
                                        <p:tgtEl>
                                          <p:spTgt spid="86"/>
                                        </p:tgtEl>
                                        <p:attrNameLst>
                                          <p:attrName>style.visibility</p:attrName>
                                        </p:attrNameLst>
                                      </p:cBhvr>
                                      <p:to>
                                        <p:strVal val="visible"/>
                                      </p:to>
                                    </p:set>
                                    <p:anim calcmode="lin" valueType="num">
                                      <p:cBhvr additive="base">
                                        <p:cTn id="107" dur="500" fill="hold"/>
                                        <p:tgtEl>
                                          <p:spTgt spid="86"/>
                                        </p:tgtEl>
                                        <p:attrNameLst>
                                          <p:attrName>ppt_x</p:attrName>
                                        </p:attrNameLst>
                                      </p:cBhvr>
                                      <p:tavLst>
                                        <p:tav tm="0">
                                          <p:val>
                                            <p:strVal val="#ppt_x"/>
                                          </p:val>
                                        </p:tav>
                                        <p:tav tm="100000">
                                          <p:val>
                                            <p:strVal val="#ppt_x"/>
                                          </p:val>
                                        </p:tav>
                                      </p:tavLst>
                                    </p:anim>
                                    <p:anim calcmode="lin" valueType="num">
                                      <p:cBhvr additive="base">
                                        <p:cTn id="108" dur="500" fill="hold"/>
                                        <p:tgtEl>
                                          <p:spTgt spid="86"/>
                                        </p:tgtEl>
                                        <p:attrNameLst>
                                          <p:attrName>ppt_y</p:attrName>
                                        </p:attrNameLst>
                                      </p:cBhvr>
                                      <p:tavLst>
                                        <p:tav tm="0">
                                          <p:val>
                                            <p:strVal val="0-#ppt_h/2"/>
                                          </p:val>
                                        </p:tav>
                                        <p:tav tm="100000">
                                          <p:val>
                                            <p:strVal val="#ppt_y"/>
                                          </p:val>
                                        </p:tav>
                                      </p:tavLst>
                                    </p:anim>
                                  </p:childTnLst>
                                </p:cTn>
                              </p:par>
                            </p:childTnLst>
                          </p:cTn>
                        </p:par>
                        <p:par>
                          <p:cTn id="109" fill="hold">
                            <p:stCondLst>
                              <p:cond delay="9500"/>
                            </p:stCondLst>
                            <p:childTnLst>
                              <p:par>
                                <p:cTn id="110" presetID="22" presetClass="entr" presetSubtype="4" fill="hold" grpId="0" nodeType="afterEffect" nodePh="1">
                                  <p:stCondLst>
                                    <p:cond delay="0"/>
                                  </p:stCondLst>
                                  <p:endCondLst>
                                    <p:cond evt="begin" delay="0">
                                      <p:tn val="110"/>
                                    </p:cond>
                                  </p:endCondLst>
                                  <p:childTnLst>
                                    <p:set>
                                      <p:cBhvr>
                                        <p:cTn id="111" dur="1" fill="hold">
                                          <p:stCondLst>
                                            <p:cond delay="0"/>
                                          </p:stCondLst>
                                        </p:cTn>
                                        <p:tgtEl>
                                          <p:spTgt spid="87">
                                            <p:txEl>
                                              <p:pRg st="0" end="0"/>
                                            </p:txEl>
                                          </p:spTgt>
                                        </p:tgtEl>
                                        <p:attrNameLst>
                                          <p:attrName>style.visibility</p:attrName>
                                        </p:attrNameLst>
                                      </p:cBhvr>
                                      <p:to>
                                        <p:strVal val="visible"/>
                                      </p:to>
                                    </p:set>
                                    <p:animEffect transition="in" filter="wipe(down)">
                                      <p:cBhvr>
                                        <p:cTn id="112" dur="500"/>
                                        <p:tgtEl>
                                          <p:spTgt spid="87">
                                            <p:txEl>
                                              <p:pRg st="0" end="0"/>
                                            </p:txEl>
                                          </p:spTgt>
                                        </p:tgtEl>
                                      </p:cBhvr>
                                    </p:animEffect>
                                  </p:childTnLst>
                                </p:cTn>
                              </p:par>
                              <p:par>
                                <p:cTn id="113" presetID="2" presetClass="entr" presetSubtype="4" accel="50000" decel="50000" fill="hold" grpId="0" nodeType="withEffect">
                                  <p:stCondLst>
                                    <p:cond delay="0"/>
                                  </p:stCondLst>
                                  <p:childTnLst>
                                    <p:set>
                                      <p:cBhvr>
                                        <p:cTn id="114" dur="1" fill="hold">
                                          <p:stCondLst>
                                            <p:cond delay="0"/>
                                          </p:stCondLst>
                                        </p:cTn>
                                        <p:tgtEl>
                                          <p:spTgt spid="83"/>
                                        </p:tgtEl>
                                        <p:attrNameLst>
                                          <p:attrName>style.visibility</p:attrName>
                                        </p:attrNameLst>
                                      </p:cBhvr>
                                      <p:to>
                                        <p:strVal val="visible"/>
                                      </p:to>
                                    </p:set>
                                    <p:anim calcmode="lin" valueType="num">
                                      <p:cBhvr additive="base">
                                        <p:cTn id="115" dur="500" fill="hold"/>
                                        <p:tgtEl>
                                          <p:spTgt spid="83"/>
                                        </p:tgtEl>
                                        <p:attrNameLst>
                                          <p:attrName>ppt_x</p:attrName>
                                        </p:attrNameLst>
                                      </p:cBhvr>
                                      <p:tavLst>
                                        <p:tav tm="0">
                                          <p:val>
                                            <p:strVal val="#ppt_x"/>
                                          </p:val>
                                        </p:tav>
                                        <p:tav tm="100000">
                                          <p:val>
                                            <p:strVal val="#ppt_x"/>
                                          </p:val>
                                        </p:tav>
                                      </p:tavLst>
                                    </p:anim>
                                    <p:anim calcmode="lin" valueType="num">
                                      <p:cBhvr additive="base">
                                        <p:cTn id="116" dur="500" fill="hold"/>
                                        <p:tgtEl>
                                          <p:spTgt spid="83"/>
                                        </p:tgtEl>
                                        <p:attrNameLst>
                                          <p:attrName>ppt_y</p:attrName>
                                        </p:attrNameLst>
                                      </p:cBhvr>
                                      <p:tavLst>
                                        <p:tav tm="0">
                                          <p:val>
                                            <p:strVal val="1+#ppt_h/2"/>
                                          </p:val>
                                        </p:tav>
                                        <p:tav tm="100000">
                                          <p:val>
                                            <p:strVal val="#ppt_y"/>
                                          </p:val>
                                        </p:tav>
                                      </p:tavLst>
                                    </p:anim>
                                  </p:childTnLst>
                                </p:cTn>
                              </p:par>
                            </p:childTnLst>
                          </p:cTn>
                        </p:par>
                        <p:par>
                          <p:cTn id="117" fill="hold">
                            <p:stCondLst>
                              <p:cond delay="10000"/>
                            </p:stCondLst>
                            <p:childTnLst>
                              <p:par>
                                <p:cTn id="118" presetID="2" presetClass="entr" presetSubtype="4" accel="50000" decel="50000" fill="hold" grpId="0" nodeType="afterEffect" nodePh="1">
                                  <p:stCondLst>
                                    <p:cond delay="0"/>
                                  </p:stCondLst>
                                  <p:endCondLst>
                                    <p:cond evt="begin" delay="0">
                                      <p:tn val="118"/>
                                    </p:cond>
                                  </p:endCondLst>
                                  <p:childTnLst>
                                    <p:set>
                                      <p:cBhvr>
                                        <p:cTn id="119" dur="1" fill="hold">
                                          <p:stCondLst>
                                            <p:cond delay="0"/>
                                          </p:stCondLst>
                                        </p:cTn>
                                        <p:tgtEl>
                                          <p:spTgt spid="85">
                                            <p:txEl>
                                              <p:pRg st="0" end="0"/>
                                            </p:txEl>
                                          </p:spTgt>
                                        </p:tgtEl>
                                        <p:attrNameLst>
                                          <p:attrName>style.visibility</p:attrName>
                                        </p:attrNameLst>
                                      </p:cBhvr>
                                      <p:to>
                                        <p:strVal val="visible"/>
                                      </p:to>
                                    </p:set>
                                    <p:anim calcmode="lin" valueType="num">
                                      <p:cBhvr additive="base">
                                        <p:cTn id="120"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21" dur="500" fill="hold"/>
                                        <p:tgtEl>
                                          <p:spTgt spid="85">
                                            <p:txEl>
                                              <p:pRg st="0" end="0"/>
                                            </p:txEl>
                                          </p:spTgt>
                                        </p:tgtEl>
                                        <p:attrNameLst>
                                          <p:attrName>ppt_y</p:attrName>
                                        </p:attrNameLst>
                                      </p:cBhvr>
                                      <p:tavLst>
                                        <p:tav tm="0">
                                          <p:val>
                                            <p:strVal val="1+#ppt_h/2"/>
                                          </p:val>
                                        </p:tav>
                                        <p:tav tm="100000">
                                          <p:val>
                                            <p:strVal val="#ppt_y"/>
                                          </p:val>
                                        </p:tav>
                                      </p:tavLst>
                                    </p:anim>
                                  </p:childTnLst>
                                </p:cTn>
                              </p:par>
                            </p:childTnLst>
                          </p:cTn>
                        </p:par>
                        <p:par>
                          <p:cTn id="122" fill="hold">
                            <p:stCondLst>
                              <p:cond delay="10500"/>
                            </p:stCondLst>
                            <p:childTnLst>
                              <p:par>
                                <p:cTn id="123" presetID="2" presetClass="entr" presetSubtype="4" accel="50000" decel="50000" fill="hold" grpId="0" nodeType="afterEffect" nodePh="1">
                                  <p:stCondLst>
                                    <p:cond delay="0"/>
                                  </p:stCondLst>
                                  <p:endCondLst>
                                    <p:cond evt="begin" delay="0">
                                      <p:tn val="123"/>
                                    </p:cond>
                                  </p:endCondLst>
                                  <p:childTnLst>
                                    <p:set>
                                      <p:cBhvr>
                                        <p:cTn id="124" dur="1" fill="hold">
                                          <p:stCondLst>
                                            <p:cond delay="0"/>
                                          </p:stCondLst>
                                        </p:cTn>
                                        <p:tgtEl>
                                          <p:spTgt spid="84">
                                            <p:txEl>
                                              <p:pRg st="0" end="0"/>
                                            </p:txEl>
                                          </p:spTgt>
                                        </p:tgtEl>
                                        <p:attrNameLst>
                                          <p:attrName>style.visibility</p:attrName>
                                        </p:attrNameLst>
                                      </p:cBhvr>
                                      <p:to>
                                        <p:strVal val="visible"/>
                                      </p:to>
                                    </p:set>
                                    <p:anim calcmode="lin" valueType="num">
                                      <p:cBhvr additive="base">
                                        <p:cTn id="125" dur="500" fill="hold"/>
                                        <p:tgtEl>
                                          <p:spTgt spid="84">
                                            <p:txEl>
                                              <p:pRg st="0" end="0"/>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8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63" grpId="0"/>
      <p:bldP spid="6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ppt_x"/>
                          </p:val>
                        </p:tav>
                        <p:tav tm="100000">
                          <p:val>
                            <p:strVal val="#ppt_x"/>
                          </p:val>
                        </p:tav>
                      </p:tavLst>
                    </p:anim>
                    <p:anim calcmode="lin" valueType="num">
                      <p:cBhvr additive="base">
                        <p:cTn dur="500" fill="hold"/>
                        <p:tgtEl>
                          <p:spTgt spid="65"/>
                        </p:tgtEl>
                        <p:attrNameLst>
                          <p:attrName>ppt_y</p:attrName>
                        </p:attrNameLst>
                      </p:cBhvr>
                      <p:tavLst>
                        <p:tav tm="0">
                          <p:val>
                            <p:strVal val="1+#ppt_h/2"/>
                          </p:val>
                        </p:tav>
                        <p:tav tm="100000">
                          <p:val>
                            <p:strVal val="#ppt_y"/>
                          </p:val>
                        </p:tav>
                      </p:tavLst>
                    </p:anim>
                  </p:childTnLst>
                </p:cTn>
              </p:par>
            </p:tnLst>
          </p:tmpl>
        </p:tmplLst>
      </p:bldP>
      <p:bldP spid="66" grpId="0" animBg="1"/>
      <p:bldP spid="6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Effect transition="in" filter="wipe(down)">
                      <p:cBhvr>
                        <p:cTn dur="500"/>
                        <p:tgtEl>
                          <p:spTgt spid="67"/>
                        </p:tgtEl>
                      </p:cBhvr>
                    </p:animEffect>
                  </p:childTnLst>
                </p:cTn>
              </p:par>
            </p:tnLst>
          </p:tmpl>
        </p:tmplLst>
      </p:bldP>
      <p:bldP spid="68" grpId="0"/>
      <p:bldP spid="6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1+#ppt_h/2"/>
                          </p:val>
                        </p:tav>
                        <p:tav tm="100000">
                          <p:val>
                            <p:strVal val="#ppt_y"/>
                          </p:val>
                        </p:tav>
                      </p:tavLst>
                    </p:anim>
                  </p:childTnLst>
                </p:cTn>
              </p:par>
            </p:tnLst>
          </p:tmpl>
        </p:tmplLst>
      </p:bldP>
      <p:bldP spid="7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ppt_x"/>
                          </p:val>
                        </p:tav>
                        <p:tav tm="100000">
                          <p:val>
                            <p:strVal val="#ppt_x"/>
                          </p:val>
                        </p:tav>
                      </p:tavLst>
                    </p:anim>
                    <p:anim calcmode="lin" valueType="num">
                      <p:cBhvr additive="base">
                        <p:cTn dur="500" fill="hold"/>
                        <p:tgtEl>
                          <p:spTgt spid="70"/>
                        </p:tgtEl>
                        <p:attrNameLst>
                          <p:attrName>ppt_y</p:attrName>
                        </p:attrNameLst>
                      </p:cBhvr>
                      <p:tavLst>
                        <p:tav tm="0">
                          <p:val>
                            <p:strVal val="1+#ppt_h/2"/>
                          </p:val>
                        </p:tav>
                        <p:tav tm="100000">
                          <p:val>
                            <p:strVal val="#ppt_y"/>
                          </p:val>
                        </p:tav>
                      </p:tavLst>
                    </p:anim>
                  </p:childTnLst>
                </p:cTn>
              </p:par>
            </p:tnLst>
          </p:tmpl>
        </p:tmplLst>
      </p:bldP>
      <p:bldP spid="71" grpId="0" animBg="1"/>
      <p:bldP spid="7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2"/>
                        </p:tgtEl>
                        <p:attrNameLst>
                          <p:attrName>style.visibility</p:attrName>
                        </p:attrNameLst>
                      </p:cBhvr>
                      <p:to>
                        <p:strVal val="visible"/>
                      </p:to>
                    </p:set>
                    <p:animEffect transition="in" filter="wipe(down)">
                      <p:cBhvr>
                        <p:cTn dur="500"/>
                        <p:tgtEl>
                          <p:spTgt spid="72"/>
                        </p:tgtEl>
                      </p:cBhvr>
                    </p:animEffect>
                  </p:childTnLst>
                </p:cTn>
              </p:par>
            </p:tnLst>
          </p:tmpl>
        </p:tmplLst>
      </p:bldP>
      <p:bldP spid="73" grpId="0"/>
      <p:bldP spid="7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8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ppt_x"/>
                          </p:val>
                        </p:tav>
                        <p:tav tm="100000">
                          <p:val>
                            <p:strVal val="#ppt_x"/>
                          </p:val>
                        </p:tav>
                      </p:tavLst>
                    </p:anim>
                    <p:anim calcmode="lin" valueType="num">
                      <p:cBhvr additive="base">
                        <p:cTn dur="500" fill="hold"/>
                        <p:tgtEl>
                          <p:spTgt spid="80"/>
                        </p:tgtEl>
                        <p:attrNameLst>
                          <p:attrName>ppt_y</p:attrName>
                        </p:attrNameLst>
                      </p:cBhvr>
                      <p:tavLst>
                        <p:tav tm="0">
                          <p:val>
                            <p:strVal val="1+#ppt_h/2"/>
                          </p:val>
                        </p:tav>
                        <p:tav tm="100000">
                          <p:val>
                            <p:strVal val="#ppt_y"/>
                          </p:val>
                        </p:tav>
                      </p:tavLst>
                    </p:anim>
                  </p:childTnLst>
                </p:cTn>
              </p:par>
            </p:tnLst>
          </p:tmpl>
        </p:tmplLst>
      </p:bldP>
      <p:bldP spid="81" grpId="0" animBg="1"/>
      <p:bldP spid="8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p:bldP spid="8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 calcmode="lin" valueType="num">
                      <p:cBhvr additive="base">
                        <p:cTn dur="500" fill="hold"/>
                        <p:tgtEl>
                          <p:spTgt spid="84"/>
                        </p:tgtEl>
                        <p:attrNameLst>
                          <p:attrName>ppt_x</p:attrName>
                        </p:attrNameLst>
                      </p:cBhvr>
                      <p:tavLst>
                        <p:tav tm="0">
                          <p:val>
                            <p:strVal val="#ppt_x"/>
                          </p:val>
                        </p:tav>
                        <p:tav tm="100000">
                          <p:val>
                            <p:strVal val="#ppt_x"/>
                          </p:val>
                        </p:tav>
                      </p:tavLst>
                    </p:anim>
                    <p:anim calcmode="lin" valueType="num">
                      <p:cBhvr additive="base">
                        <p:cTn dur="500" fill="hold"/>
                        <p:tgtEl>
                          <p:spTgt spid="84"/>
                        </p:tgtEl>
                        <p:attrNameLst>
                          <p:attrName>ppt_y</p:attrName>
                        </p:attrNameLst>
                      </p:cBhvr>
                      <p:tavLst>
                        <p:tav tm="0">
                          <p:val>
                            <p:strVal val="1+#ppt_h/2"/>
                          </p:val>
                        </p:tav>
                        <p:tav tm="100000">
                          <p:val>
                            <p:strVal val="#ppt_y"/>
                          </p:val>
                        </p:tav>
                      </p:tavLst>
                    </p:anim>
                  </p:childTnLst>
                </p:cTn>
              </p:par>
            </p:tnLst>
          </p:tmpl>
        </p:tmplLst>
      </p:bldP>
      <p:bldP spid="8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1+#ppt_h/2"/>
                          </p:val>
                        </p:tav>
                        <p:tav tm="100000">
                          <p:val>
                            <p:strVal val="#ppt_y"/>
                          </p:val>
                        </p:tav>
                      </p:tavLst>
                    </p:anim>
                  </p:childTnLst>
                </p:cTn>
              </p:par>
            </p:tnLst>
          </p:tmpl>
        </p:tmplLst>
      </p:bldP>
      <p:bldP spid="86" grpId="0" animBg="1"/>
      <p:bldP spid="8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Effect transition="in" filter="wipe(down)">
                      <p:cBhvr>
                        <p:cTn dur="500"/>
                        <p:tgtEl>
                          <p:spTgt spid="87"/>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8532B-EF37-4FAF-B9BE-380E2C849D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A3DA73-429E-4EC6-862E-2473584C93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74CD385-C841-40D1-80FB-4F23B63F9C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B5B48C-68DB-4916-9D4E-D244856C3A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7394E7D-CE4F-4F69-8F87-637F23CA068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313D00-C050-4966-8A19-1A760A0BAF2D}"/>
              </a:ext>
            </a:extLst>
          </p:cNvPr>
          <p:cNvSpPr>
            <a:spLocks noGrp="1"/>
          </p:cNvSpPr>
          <p:nvPr>
            <p:ph type="dt" sz="half" idx="10"/>
          </p:nvPr>
        </p:nvSpPr>
        <p:spPr/>
        <p:txBody>
          <a:bodyPr/>
          <a:lstStyle/>
          <a:p>
            <a:fld id="{4172F6EB-7C11-48E1-AB66-313E9F7C6DA2}" type="datetimeFigureOut">
              <a:rPr lang="en-US" smtClean="0"/>
              <a:t>3/29/2018</a:t>
            </a:fld>
            <a:endParaRPr lang="en-US"/>
          </a:p>
        </p:txBody>
      </p:sp>
      <p:sp>
        <p:nvSpPr>
          <p:cNvPr id="8" name="Footer Placeholder 7">
            <a:extLst>
              <a:ext uri="{FF2B5EF4-FFF2-40B4-BE49-F238E27FC236}">
                <a16:creationId xmlns:a16="http://schemas.microsoft.com/office/drawing/2014/main" id="{5938D998-6AE6-43CE-9A5D-73AAD506A6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BFCAB2-7B8D-49D6-9322-46567A392119}"/>
              </a:ext>
            </a:extLst>
          </p:cNvPr>
          <p:cNvSpPr>
            <a:spLocks noGrp="1"/>
          </p:cNvSpPr>
          <p:nvPr>
            <p:ph type="sldNum" sz="quarter" idx="12"/>
          </p:nvPr>
        </p:nvSpPr>
        <p:spPr/>
        <p:txBody>
          <a:bodyPr/>
          <a:lstStyle/>
          <a:p>
            <a:fld id="{96350125-B981-4BC3-96CA-C931277D9D4F}" type="slidenum">
              <a:rPr lang="en-US" smtClean="0"/>
              <a:t>‹#›</a:t>
            </a:fld>
            <a:endParaRPr lang="en-US"/>
          </a:p>
        </p:txBody>
      </p:sp>
    </p:spTree>
    <p:extLst>
      <p:ext uri="{BB962C8B-B14F-4D97-AF65-F5344CB8AC3E}">
        <p14:creationId xmlns:p14="http://schemas.microsoft.com/office/powerpoint/2010/main" val="5145859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ockUp01">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grpSp>
        <p:nvGrpSpPr>
          <p:cNvPr id="31" name="Group 300"/>
          <p:cNvGrpSpPr/>
          <p:nvPr userDrawn="1"/>
        </p:nvGrpSpPr>
        <p:grpSpPr>
          <a:xfrm>
            <a:off x="612067" y="1872883"/>
            <a:ext cx="5176696" cy="2707424"/>
            <a:chOff x="2844800" y="1304396"/>
            <a:chExt cx="2803525" cy="1466250"/>
          </a:xfrm>
        </p:grpSpPr>
        <p:grpSp>
          <p:nvGrpSpPr>
            <p:cNvPr id="32" name="Group 44"/>
            <p:cNvGrpSpPr/>
            <p:nvPr/>
          </p:nvGrpSpPr>
          <p:grpSpPr>
            <a:xfrm>
              <a:off x="3209925" y="1304396"/>
              <a:ext cx="2073275" cy="1397000"/>
              <a:chOff x="4843457" y="992546"/>
              <a:chExt cx="2073275" cy="1397000"/>
            </a:xfrm>
          </p:grpSpPr>
          <p:sp>
            <p:nvSpPr>
              <p:cNvPr id="37" name="Freeform 12"/>
              <p:cNvSpPr>
                <a:spLocks/>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38" name="Rectangle 13"/>
              <p:cNvSpPr>
                <a:spLocks noChangeArrowheads="1"/>
              </p:cNvSpPr>
              <p:nvPr/>
            </p:nvSpPr>
            <p:spPr bwMode="auto">
              <a:xfrm>
                <a:off x="4926007" y="1068746"/>
                <a:ext cx="1914525" cy="11811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39" name="Freeform 21"/>
              <p:cNvSpPr>
                <a:spLocks/>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grpSp>
          <p:nvGrpSpPr>
            <p:cNvPr id="33" name="Group 43"/>
            <p:cNvGrpSpPr/>
            <p:nvPr/>
          </p:nvGrpSpPr>
          <p:grpSpPr>
            <a:xfrm>
              <a:off x="2844800" y="2648409"/>
              <a:ext cx="2803525" cy="122237"/>
              <a:chOff x="4462463" y="2425701"/>
              <a:chExt cx="2803525" cy="122237"/>
            </a:xfrm>
          </p:grpSpPr>
          <p:sp>
            <p:nvSpPr>
              <p:cNvPr id="34" name="Freeform 15"/>
              <p:cNvSpPr>
                <a:spLocks/>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35" name="Freeform 16"/>
              <p:cNvSpPr>
                <a:spLocks/>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36" name="Freeform 31"/>
              <p:cNvSpPr>
                <a:spLocks/>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grpSp>
      <p:sp>
        <p:nvSpPr>
          <p:cNvPr id="41" name="Picture Placeholder 7"/>
          <p:cNvSpPr>
            <a:spLocks noGrp="1"/>
          </p:cNvSpPr>
          <p:nvPr>
            <p:ph type="pic" sz="quarter" idx="10" hasCustomPrompt="1"/>
          </p:nvPr>
        </p:nvSpPr>
        <p:spPr>
          <a:xfrm>
            <a:off x="1438696" y="2013587"/>
            <a:ext cx="3535163" cy="2180896"/>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18" name="Oval 17"/>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14469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down)">
                                      <p:cBhvr>
                                        <p:cTn id="2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1"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ockUp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grpSp>
        <p:nvGrpSpPr>
          <p:cNvPr id="18" name="Group 29"/>
          <p:cNvGrpSpPr/>
          <p:nvPr userDrawn="1"/>
        </p:nvGrpSpPr>
        <p:grpSpPr>
          <a:xfrm>
            <a:off x="5112723" y="1731349"/>
            <a:ext cx="1966555" cy="4155551"/>
            <a:chOff x="3189614" y="1562392"/>
            <a:chExt cx="1474916" cy="3116662"/>
          </a:xfrm>
          <a:effectLst/>
        </p:grpSpPr>
        <p:sp>
          <p:nvSpPr>
            <p:cNvPr id="19" name="Freeform 18"/>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20" name="Group 20"/>
            <p:cNvGrpSpPr/>
            <p:nvPr/>
          </p:nvGrpSpPr>
          <p:grpSpPr>
            <a:xfrm>
              <a:off x="3189738" y="1991495"/>
              <a:ext cx="23663" cy="645898"/>
              <a:chOff x="3392428" y="1951545"/>
              <a:chExt cx="27432" cy="735419"/>
            </a:xfrm>
          </p:grpSpPr>
          <p:sp>
            <p:nvSpPr>
              <p:cNvPr id="26" name="Rectangle 25"/>
              <p:cNvSpPr/>
              <p:nvPr/>
            </p:nvSpPr>
            <p:spPr>
              <a:xfrm>
                <a:off x="3392428" y="1951545"/>
                <a:ext cx="18288" cy="172821"/>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7" name="Rectangle 26"/>
              <p:cNvSpPr/>
              <p:nvPr/>
            </p:nvSpPr>
            <p:spPr>
              <a:xfrm>
                <a:off x="3401572" y="2289545"/>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8" name="Rectangle 27"/>
              <p:cNvSpPr/>
              <p:nvPr/>
            </p:nvSpPr>
            <p:spPr>
              <a:xfrm>
                <a:off x="3401572" y="2568092"/>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21" name="Freeform 20"/>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2" name="Freeform 21"/>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3" name="Freeform 22"/>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4" name="Freeform 23"/>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5" name="Freeform 24"/>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32" name="Picture Placeholder 7"/>
          <p:cNvSpPr>
            <a:spLocks noGrp="1"/>
          </p:cNvSpPr>
          <p:nvPr>
            <p:ph type="pic" sz="quarter" idx="10" hasCustomPrompt="1"/>
          </p:nvPr>
        </p:nvSpPr>
        <p:spPr>
          <a:xfrm>
            <a:off x="5268894" y="2303485"/>
            <a:ext cx="1675244" cy="3043737"/>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31" name="Oval 30"/>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3"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27275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2" grpId="0"/>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MockUp02">
    <p:spTree>
      <p:nvGrpSpPr>
        <p:cNvPr id="1" name=""/>
        <p:cNvGrpSpPr/>
        <p:nvPr/>
      </p:nvGrpSpPr>
      <p:grpSpPr>
        <a:xfrm>
          <a:off x="0" y="0"/>
          <a:ext cx="0" cy="0"/>
          <a:chOff x="0" y="0"/>
          <a:chExt cx="0" cy="0"/>
        </a:xfrm>
      </p:grpSpPr>
      <p:sp>
        <p:nvSpPr>
          <p:cNvPr id="37" name="Rectangle 36"/>
          <p:cNvSpPr/>
          <p:nvPr userDrawn="1"/>
        </p:nvSpPr>
        <p:spPr>
          <a:xfrm>
            <a:off x="0" y="4365006"/>
            <a:ext cx="12192000" cy="2492993"/>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38" name="Straight Line buttom"/>
          <p:cNvCxnSpPr/>
          <p:nvPr userDrawn="1"/>
        </p:nvCxnSpPr>
        <p:spPr>
          <a:xfrm>
            <a:off x="0" y="4365005"/>
            <a:ext cx="121920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p:cNvGrpSpPr/>
          <p:nvPr userDrawn="1"/>
        </p:nvGrpSpPr>
        <p:grpSpPr>
          <a:xfrm>
            <a:off x="4438652" y="1934377"/>
            <a:ext cx="3403643" cy="2708115"/>
            <a:chOff x="2094899" y="1081795"/>
            <a:chExt cx="4400683" cy="3501414"/>
          </a:xfrm>
        </p:grpSpPr>
        <p:sp>
          <p:nvSpPr>
            <p:cNvPr id="20" name="Rectangle 19"/>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2400" dirty="0"/>
            </a:p>
          </p:txBody>
        </p:sp>
        <p:sp>
          <p:nvSpPr>
            <p:cNvPr id="31"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rgbClr val="231F20"/>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sz="2400" dirty="0"/>
            </a:p>
          </p:txBody>
        </p:sp>
        <p:sp>
          <p:nvSpPr>
            <p:cNvPr id="33" name="Freeform 23"/>
            <p:cNvSpPr>
              <a:spLocks/>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sz="2400" dirty="0"/>
            </a:p>
          </p:txBody>
        </p:sp>
        <p:sp>
          <p:nvSpPr>
            <p:cNvPr id="34" name="Freeform 27"/>
            <p:cNvSpPr>
              <a:spLocks/>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headEnd/>
              <a:tailEnd/>
            </a:ln>
          </p:spPr>
          <p:txBody>
            <a:bodyPr vert="horz" wrap="square" lIns="91440" tIns="45720" rIns="91440" bIns="45720" numCol="1" anchor="t" anchorCtr="0" compatLnSpc="1">
              <a:prstTxWarp prst="textNoShape">
                <a:avLst/>
              </a:prstTxWarp>
            </a:bodyPr>
            <a:lstStyle/>
            <a:p>
              <a:pPr algn="r" rtl="1"/>
              <a:r>
                <a:rPr lang="en-US" sz="2400" dirty="0"/>
                <a:t> </a:t>
              </a:r>
            </a:p>
          </p:txBody>
        </p:sp>
        <p:sp>
          <p:nvSpPr>
            <p:cNvPr id="35" name="Freeform 29"/>
            <p:cNvSpPr>
              <a:spLocks/>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sz="2400" dirty="0"/>
            </a:p>
          </p:txBody>
        </p:sp>
      </p:grpSp>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36" name="Picture Placeholder 7"/>
          <p:cNvSpPr>
            <a:spLocks noGrp="1"/>
          </p:cNvSpPr>
          <p:nvPr>
            <p:ph type="pic" sz="quarter" idx="10" hasCustomPrompt="1"/>
          </p:nvPr>
        </p:nvSpPr>
        <p:spPr>
          <a:xfrm>
            <a:off x="4593535" y="2062632"/>
            <a:ext cx="3090911" cy="1747861"/>
          </a:xfrm>
          <a:prstGeom prst="rect">
            <a:avLst/>
          </a:prstGeom>
          <a:ln>
            <a:noFill/>
          </a:ln>
        </p:spPr>
        <p:txBody>
          <a:bodyPr tIns="0" bIns="274320" anchor="b"/>
          <a:lstStyle>
            <a:lvl1pPr algn="ctr">
              <a:buNone/>
              <a:defRPr sz="1467">
                <a:solidFill>
                  <a:schemeClr val="tx1">
                    <a:lumMod val="50000"/>
                    <a:lumOff val="50000"/>
                  </a:schemeClr>
                </a:solidFill>
              </a:defRPr>
            </a:lvl1pPr>
          </a:lstStyle>
          <a:p>
            <a:r>
              <a:rPr lang="en-US" dirty="0"/>
              <a:t>Image Holder</a:t>
            </a:r>
          </a:p>
        </p:txBody>
      </p:sp>
      <p:sp>
        <p:nvSpPr>
          <p:cNvPr id="15" name="Oval 14"/>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8470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down)">
                                      <p:cBhvr>
                                        <p:cTn id="20" dur="500"/>
                                        <p:tgtEl>
                                          <p:spTgt spid="36"/>
                                        </p:tgtEl>
                                      </p:cBhvr>
                                    </p:animEffect>
                                  </p:childTnLst>
                                </p:cTn>
                              </p:par>
                            </p:childTnLst>
                          </p:cTn>
                        </p:par>
                        <p:par>
                          <p:cTn id="21" fill="hold">
                            <p:stCondLst>
                              <p:cond delay="2000"/>
                            </p:stCondLst>
                            <p:childTnLst>
                              <p:par>
                                <p:cTn id="22" presetID="2" presetClass="entr" presetSubtype="4" accel="50000" decel="5000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13" presetClass="entr" presetSubtype="16"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plus(in)">
                                      <p:cBhvr>
                                        <p:cTn id="2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6"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ockUp4">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cxnSp>
        <p:nvCxnSpPr>
          <p:cNvPr id="18" name="Straight Line buttom"/>
          <p:cNvCxnSpPr/>
          <p:nvPr userDrawn="1"/>
        </p:nvCxnSpPr>
        <p:spPr>
          <a:xfrm>
            <a:off x="0" y="4363412"/>
            <a:ext cx="121920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0" y="4365006"/>
            <a:ext cx="12192000" cy="24929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31" name="Group 29"/>
          <p:cNvGrpSpPr/>
          <p:nvPr userDrawn="1"/>
        </p:nvGrpSpPr>
        <p:grpSpPr>
          <a:xfrm>
            <a:off x="903452" y="1431958"/>
            <a:ext cx="2196983" cy="4642471"/>
            <a:chOff x="3189614" y="1562392"/>
            <a:chExt cx="1474916" cy="3116662"/>
          </a:xfrm>
          <a:effectLst/>
        </p:grpSpPr>
        <p:sp>
          <p:nvSpPr>
            <p:cNvPr id="33" name="Freeform 32"/>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34" name="Group 20"/>
            <p:cNvGrpSpPr/>
            <p:nvPr/>
          </p:nvGrpSpPr>
          <p:grpSpPr>
            <a:xfrm>
              <a:off x="3189738" y="1991495"/>
              <a:ext cx="23663" cy="645898"/>
              <a:chOff x="3392428" y="1951545"/>
              <a:chExt cx="27432" cy="735419"/>
            </a:xfrm>
          </p:grpSpPr>
          <p:sp>
            <p:nvSpPr>
              <p:cNvPr id="40" name="Rectangle 39"/>
              <p:cNvSpPr/>
              <p:nvPr/>
            </p:nvSpPr>
            <p:spPr>
              <a:xfrm>
                <a:off x="3392428" y="1951545"/>
                <a:ext cx="18288" cy="172821"/>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1" name="Rectangle 40"/>
              <p:cNvSpPr/>
              <p:nvPr/>
            </p:nvSpPr>
            <p:spPr>
              <a:xfrm>
                <a:off x="3401572" y="2289545"/>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2" name="Rectangle 41"/>
              <p:cNvSpPr/>
              <p:nvPr/>
            </p:nvSpPr>
            <p:spPr>
              <a:xfrm>
                <a:off x="3401572" y="2568092"/>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35" name="Freeform 34"/>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6" name="Freeform 35"/>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7" name="Freeform 36"/>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8" name="Freeform 37"/>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9" name="Freeform 38"/>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pic>
        <p:nvPicPr>
          <p:cNvPr id="44" name="Picture 43" descr="shadow.png"/>
          <p:cNvPicPr>
            <a:picLocks noChangeAspect="1"/>
          </p:cNvPicPr>
          <p:nvPr userDrawn="1"/>
        </p:nvPicPr>
        <p:blipFill>
          <a:blip r:embed="rId2" cstate="print">
            <a:biLevel thresh="50000"/>
          </a:blip>
          <a:stretch>
            <a:fillRect/>
          </a:stretch>
        </p:blipFill>
        <p:spPr>
          <a:xfrm>
            <a:off x="501393" y="6074429"/>
            <a:ext cx="3094309" cy="317500"/>
          </a:xfrm>
          <a:prstGeom prst="rect">
            <a:avLst/>
          </a:prstGeom>
        </p:spPr>
      </p:pic>
      <p:sp>
        <p:nvSpPr>
          <p:cNvPr id="45" name="Picture Placeholder 7"/>
          <p:cNvSpPr>
            <a:spLocks noGrp="1"/>
          </p:cNvSpPr>
          <p:nvPr>
            <p:ph type="pic" sz="quarter" idx="10" hasCustomPrompt="1"/>
          </p:nvPr>
        </p:nvSpPr>
        <p:spPr>
          <a:xfrm>
            <a:off x="1077921" y="2085073"/>
            <a:ext cx="1871539" cy="3386444"/>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21" name="Oval 20"/>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2"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25079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3" presetClass="entr" presetSubtype="16"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plus(in)">
                                      <p:cBhvr>
                                        <p:cTn id="20" dur="500"/>
                                        <p:tgtEl>
                                          <p:spTgt spid="18"/>
                                        </p:tgtEl>
                                      </p:cBhvr>
                                    </p:animEffect>
                                  </p:childTnLst>
                                </p:cTn>
                              </p:par>
                            </p:childTnLst>
                          </p:cTn>
                        </p:par>
                        <p:par>
                          <p:cTn id="21" fill="hold">
                            <p:stCondLst>
                              <p:cond delay="2000"/>
                            </p:stCondLst>
                            <p:childTnLst>
                              <p:par>
                                <p:cTn id="22" presetID="2" presetClass="entr" presetSubtype="4" accel="50000" decel="50000"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accel="50000" decel="50000" fill="hold" nodeType="after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animBg="1"/>
      <p:bldP spid="45" grpId="0"/>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ckUp5">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grpSp>
        <p:nvGrpSpPr>
          <p:cNvPr id="21" name="Group 20"/>
          <p:cNvGrpSpPr/>
          <p:nvPr userDrawn="1"/>
        </p:nvGrpSpPr>
        <p:grpSpPr>
          <a:xfrm>
            <a:off x="5558336" y="1602393"/>
            <a:ext cx="5867577" cy="4668552"/>
            <a:chOff x="2094899" y="1081795"/>
            <a:chExt cx="4400683" cy="3501414"/>
          </a:xfrm>
        </p:grpSpPr>
        <p:sp>
          <p:nvSpPr>
            <p:cNvPr id="22" name="Rectangle 21"/>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3"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rgbClr val="231F20"/>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4" name="Freeform 23"/>
            <p:cNvSpPr>
              <a:spLocks/>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5" name="Freeform 27"/>
            <p:cNvSpPr>
              <a:spLocks/>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headEnd/>
              <a:tailEnd/>
            </a:ln>
          </p:spPr>
          <p:txBody>
            <a:bodyPr vert="horz" wrap="square" lIns="91440" tIns="45720" rIns="91440" bIns="45720" numCol="1" anchor="t" anchorCtr="0" compatLnSpc="1">
              <a:prstTxWarp prst="textNoShape">
                <a:avLst/>
              </a:prstTxWarp>
            </a:bodyPr>
            <a:lstStyle/>
            <a:p>
              <a:r>
                <a:rPr lang="en-US" sz="2400" dirty="0"/>
                <a:t> </a:t>
              </a:r>
            </a:p>
          </p:txBody>
        </p:sp>
        <p:sp>
          <p:nvSpPr>
            <p:cNvPr id="26" name="Freeform 29"/>
            <p:cNvSpPr>
              <a:spLocks/>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
        <p:nvSpPr>
          <p:cNvPr id="27" name="Picture Placeholder 7"/>
          <p:cNvSpPr>
            <a:spLocks noGrp="1"/>
          </p:cNvSpPr>
          <p:nvPr>
            <p:ph type="pic" sz="quarter" idx="10" hasCustomPrompt="1"/>
          </p:nvPr>
        </p:nvSpPr>
        <p:spPr>
          <a:xfrm>
            <a:off x="5808961" y="1823491"/>
            <a:ext cx="5344831" cy="3013159"/>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13" name="Oval 12"/>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00214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7" grpId="0"/>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ockUp6">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grpSp>
        <p:nvGrpSpPr>
          <p:cNvPr id="13" name="Group 12"/>
          <p:cNvGrpSpPr/>
          <p:nvPr userDrawn="1"/>
        </p:nvGrpSpPr>
        <p:grpSpPr>
          <a:xfrm>
            <a:off x="3878174" y="1674245"/>
            <a:ext cx="4435653" cy="5748840"/>
            <a:chOff x="2908630" y="1255684"/>
            <a:chExt cx="3326740" cy="4311630"/>
          </a:xfrm>
        </p:grpSpPr>
        <p:grpSp>
          <p:nvGrpSpPr>
            <p:cNvPr id="14" name="Group 66"/>
            <p:cNvGrpSpPr/>
            <p:nvPr/>
          </p:nvGrpSpPr>
          <p:grpSpPr>
            <a:xfrm>
              <a:off x="2908630" y="1255684"/>
              <a:ext cx="3326740" cy="4311630"/>
              <a:chOff x="1208088" y="2017712"/>
              <a:chExt cx="1206500" cy="1563688"/>
            </a:xfrm>
          </p:grpSpPr>
          <p:sp>
            <p:nvSpPr>
              <p:cNvPr id="18" name="Rectangle 6"/>
              <p:cNvSpPr>
                <a:spLocks noChangeArrowheads="1"/>
              </p:cNvSpPr>
              <p:nvPr/>
            </p:nvSpPr>
            <p:spPr bwMode="auto">
              <a:xfrm>
                <a:off x="1319213" y="2152650"/>
                <a:ext cx="969963" cy="129698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9" name="Rectangle 7"/>
              <p:cNvSpPr>
                <a:spLocks noChangeArrowheads="1"/>
              </p:cNvSpPr>
              <p:nvPr/>
            </p:nvSpPr>
            <p:spPr bwMode="auto">
              <a:xfrm>
                <a:off x="1319213" y="2152650"/>
                <a:ext cx="969963" cy="1296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0" name="Freeform 8"/>
              <p:cNvSpPr>
                <a:spLocks noEditPoints="1"/>
              </p:cNvSpPr>
              <p:nvPr/>
            </p:nvSpPr>
            <p:spPr bwMode="auto">
              <a:xfrm>
                <a:off x="1208088" y="2017712"/>
                <a:ext cx="1206500" cy="1563688"/>
              </a:xfrm>
              <a:custGeom>
                <a:avLst/>
                <a:gdLst/>
                <a:ahLst/>
                <a:cxnLst>
                  <a:cxn ang="0">
                    <a:pos x="666" y="35"/>
                  </a:cxn>
                  <a:cxn ang="0">
                    <a:pos x="631" y="0"/>
                  </a:cxn>
                  <a:cxn ang="0">
                    <a:pos x="34" y="0"/>
                  </a:cxn>
                  <a:cxn ang="0">
                    <a:pos x="0" y="35"/>
                  </a:cxn>
                  <a:cxn ang="0">
                    <a:pos x="0" y="829"/>
                  </a:cxn>
                  <a:cxn ang="0">
                    <a:pos x="34" y="864"/>
                  </a:cxn>
                  <a:cxn ang="0">
                    <a:pos x="631" y="864"/>
                  </a:cxn>
                  <a:cxn ang="0">
                    <a:pos x="666" y="829"/>
                  </a:cxn>
                  <a:cxn ang="0">
                    <a:pos x="666" y="35"/>
                  </a:cxn>
                  <a:cxn ang="0">
                    <a:pos x="597" y="791"/>
                  </a:cxn>
                  <a:cxn ang="0">
                    <a:pos x="66" y="791"/>
                  </a:cxn>
                  <a:cxn ang="0">
                    <a:pos x="66" y="76"/>
                  </a:cxn>
                  <a:cxn ang="0">
                    <a:pos x="597" y="76"/>
                  </a:cxn>
                  <a:cxn ang="0">
                    <a:pos x="597" y="791"/>
                  </a:cxn>
                </a:cxnLst>
                <a:rect l="0" t="0" r="r" b="b"/>
                <a:pathLst>
                  <a:path w="666" h="864">
                    <a:moveTo>
                      <a:pt x="666" y="35"/>
                    </a:moveTo>
                    <a:cubicBezTo>
                      <a:pt x="666" y="16"/>
                      <a:pt x="650" y="0"/>
                      <a:pt x="631" y="0"/>
                    </a:cubicBezTo>
                    <a:cubicBezTo>
                      <a:pt x="34" y="0"/>
                      <a:pt x="34" y="0"/>
                      <a:pt x="34" y="0"/>
                    </a:cubicBezTo>
                    <a:cubicBezTo>
                      <a:pt x="15" y="0"/>
                      <a:pt x="0" y="16"/>
                      <a:pt x="0" y="35"/>
                    </a:cubicBezTo>
                    <a:cubicBezTo>
                      <a:pt x="0" y="829"/>
                      <a:pt x="0" y="829"/>
                      <a:pt x="0" y="829"/>
                    </a:cubicBezTo>
                    <a:cubicBezTo>
                      <a:pt x="0" y="849"/>
                      <a:pt x="15" y="864"/>
                      <a:pt x="34" y="864"/>
                    </a:cubicBezTo>
                    <a:cubicBezTo>
                      <a:pt x="631" y="864"/>
                      <a:pt x="631" y="864"/>
                      <a:pt x="631" y="864"/>
                    </a:cubicBezTo>
                    <a:cubicBezTo>
                      <a:pt x="650" y="864"/>
                      <a:pt x="666" y="849"/>
                      <a:pt x="666" y="829"/>
                    </a:cubicBezTo>
                    <a:cubicBezTo>
                      <a:pt x="666" y="35"/>
                      <a:pt x="666" y="35"/>
                      <a:pt x="666" y="35"/>
                    </a:cubicBezTo>
                    <a:moveTo>
                      <a:pt x="597" y="791"/>
                    </a:moveTo>
                    <a:cubicBezTo>
                      <a:pt x="66" y="791"/>
                      <a:pt x="66" y="791"/>
                      <a:pt x="66" y="791"/>
                    </a:cubicBezTo>
                    <a:cubicBezTo>
                      <a:pt x="66" y="76"/>
                      <a:pt x="66" y="76"/>
                      <a:pt x="66" y="76"/>
                    </a:cubicBezTo>
                    <a:cubicBezTo>
                      <a:pt x="597" y="76"/>
                      <a:pt x="597" y="76"/>
                      <a:pt x="597" y="76"/>
                    </a:cubicBezTo>
                    <a:cubicBezTo>
                      <a:pt x="597" y="791"/>
                      <a:pt x="597" y="791"/>
                      <a:pt x="597" y="791"/>
                    </a:cubicBezTo>
                  </a:path>
                </a:pathLst>
              </a:custGeom>
              <a:solidFill>
                <a:schemeClr val="tx1">
                  <a:lumMod val="90000"/>
                  <a:lumOff val="1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
          <p:nvSpPr>
            <p:cNvPr id="15" name="Oval 14"/>
            <p:cNvSpPr/>
            <p:nvPr/>
          </p:nvSpPr>
          <p:spPr>
            <a:xfrm>
              <a:off x="4471627" y="1357124"/>
              <a:ext cx="200746" cy="2007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28" name="Picture Placeholder 7"/>
          <p:cNvSpPr>
            <a:spLocks noGrp="1"/>
          </p:cNvSpPr>
          <p:nvPr>
            <p:ph type="pic" sz="quarter" idx="10" hasCustomPrompt="1"/>
          </p:nvPr>
        </p:nvSpPr>
        <p:spPr>
          <a:xfrm>
            <a:off x="4286721" y="2170340"/>
            <a:ext cx="3566033" cy="4768328"/>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21" name="Oval 20"/>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2"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53110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8" grpId="0"/>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ockUp7">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grpSp>
        <p:nvGrpSpPr>
          <p:cNvPr id="41" name="Group 300"/>
          <p:cNvGrpSpPr/>
          <p:nvPr userDrawn="1"/>
        </p:nvGrpSpPr>
        <p:grpSpPr>
          <a:xfrm>
            <a:off x="996304" y="1975549"/>
            <a:ext cx="5176696" cy="2707424"/>
            <a:chOff x="2844800" y="1304396"/>
            <a:chExt cx="2803525" cy="1466250"/>
          </a:xfrm>
        </p:grpSpPr>
        <p:grpSp>
          <p:nvGrpSpPr>
            <p:cNvPr id="42" name="Group 44"/>
            <p:cNvGrpSpPr/>
            <p:nvPr/>
          </p:nvGrpSpPr>
          <p:grpSpPr>
            <a:xfrm>
              <a:off x="3209925" y="1304396"/>
              <a:ext cx="2073275" cy="1397000"/>
              <a:chOff x="4843457" y="992546"/>
              <a:chExt cx="2073275" cy="1397000"/>
            </a:xfrm>
          </p:grpSpPr>
          <p:sp>
            <p:nvSpPr>
              <p:cNvPr id="47" name="Freeform 12"/>
              <p:cNvSpPr>
                <a:spLocks/>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8" name="Rectangle 13"/>
              <p:cNvSpPr>
                <a:spLocks noChangeArrowheads="1"/>
              </p:cNvSpPr>
              <p:nvPr/>
            </p:nvSpPr>
            <p:spPr bwMode="auto">
              <a:xfrm>
                <a:off x="4926007" y="1068746"/>
                <a:ext cx="1914525" cy="11811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9" name="Freeform 21"/>
              <p:cNvSpPr>
                <a:spLocks/>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grpSp>
          <p:nvGrpSpPr>
            <p:cNvPr id="43" name="Group 43"/>
            <p:cNvGrpSpPr/>
            <p:nvPr/>
          </p:nvGrpSpPr>
          <p:grpSpPr>
            <a:xfrm>
              <a:off x="2844800" y="2648409"/>
              <a:ext cx="2803525" cy="122237"/>
              <a:chOff x="4462463" y="2425701"/>
              <a:chExt cx="2803525" cy="122237"/>
            </a:xfrm>
          </p:grpSpPr>
          <p:sp>
            <p:nvSpPr>
              <p:cNvPr id="44" name="Freeform 15"/>
              <p:cNvSpPr>
                <a:spLocks/>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5" name="Freeform 16"/>
              <p:cNvSpPr>
                <a:spLocks/>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6" name="Freeform 31"/>
              <p:cNvSpPr>
                <a:spLocks/>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grpSp>
      <p:sp>
        <p:nvSpPr>
          <p:cNvPr id="50" name="Picture Placeholder 7"/>
          <p:cNvSpPr>
            <a:spLocks noGrp="1"/>
          </p:cNvSpPr>
          <p:nvPr>
            <p:ph type="pic" sz="quarter" idx="10" hasCustomPrompt="1"/>
          </p:nvPr>
        </p:nvSpPr>
        <p:spPr>
          <a:xfrm>
            <a:off x="1822933" y="2116253"/>
            <a:ext cx="3535163" cy="2180896"/>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18" name="Oval 17"/>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06299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Effect transition="in" filter="fade">
                                      <p:cBhvr>
                                        <p:cTn id="17" dur="500"/>
                                        <p:tgtEl>
                                          <p:spTgt spid="41"/>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down)">
                                      <p:cBhvr>
                                        <p:cTn id="2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0"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Fre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52773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7" name="Flowchart: Off-page Connector 6"/>
          <p:cNvSpPr/>
          <p:nvPr userDrawn="1"/>
        </p:nvSpPr>
        <p:spPr>
          <a:xfrm rot="5400000">
            <a:off x="11681289" y="6247141"/>
            <a:ext cx="455692" cy="565727"/>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Slide Number Placeholder 4"/>
          <p:cNvSpPr>
            <a:spLocks noGrp="1"/>
          </p:cNvSpPr>
          <p:nvPr>
            <p:ph type="sldNum" sz="quarter" idx="12"/>
          </p:nvPr>
        </p:nvSpPr>
        <p:spPr>
          <a:xfrm>
            <a:off x="11643206" y="6340867"/>
            <a:ext cx="610241" cy="366183"/>
          </a:xfrm>
          <a:prstGeom prst="rect">
            <a:avLst/>
          </a:prstGeom>
        </p:spPr>
        <p:txBody>
          <a:bodyPr anchor="ctr"/>
          <a:lstStyle>
            <a:lvl1pPr algn="ctr">
              <a:defRPr sz="1333" b="1">
                <a:solidFill>
                  <a:schemeClr val="tx1">
                    <a:lumMod val="75000"/>
                    <a:lumOff val="25000"/>
                  </a:schemeClr>
                </a:solidFill>
              </a:defRPr>
            </a:lvl1pPr>
          </a:lstStyle>
          <a:p>
            <a:fld id="{C136B7D2-B98C-44FD-8D04-7EC62A564975}" type="slidenum">
              <a:rPr lang="en-US" smtClean="0"/>
              <a:pPr/>
              <a:t>‹#›</a:t>
            </a:fld>
            <a:endParaRPr lang="en-US" dirty="0"/>
          </a:p>
        </p:txBody>
      </p:sp>
      <p:sp>
        <p:nvSpPr>
          <p:cNvPr id="5"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384141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Free Blank With Foot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31084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B9B28-B535-455F-8F49-32F21DFC89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619E33-468D-47AD-ABB1-6760D10B21E2}"/>
              </a:ext>
            </a:extLst>
          </p:cNvPr>
          <p:cNvSpPr>
            <a:spLocks noGrp="1"/>
          </p:cNvSpPr>
          <p:nvPr>
            <p:ph type="dt" sz="half" idx="10"/>
          </p:nvPr>
        </p:nvSpPr>
        <p:spPr/>
        <p:txBody>
          <a:bodyPr/>
          <a:lstStyle/>
          <a:p>
            <a:fld id="{4172F6EB-7C11-48E1-AB66-313E9F7C6DA2}" type="datetimeFigureOut">
              <a:rPr lang="en-US" smtClean="0"/>
              <a:t>3/29/2018</a:t>
            </a:fld>
            <a:endParaRPr lang="en-US"/>
          </a:p>
        </p:txBody>
      </p:sp>
      <p:sp>
        <p:nvSpPr>
          <p:cNvPr id="4" name="Footer Placeholder 3">
            <a:extLst>
              <a:ext uri="{FF2B5EF4-FFF2-40B4-BE49-F238E27FC236}">
                <a16:creationId xmlns:a16="http://schemas.microsoft.com/office/drawing/2014/main" id="{D76E4F1C-F78F-4ADB-8109-DB6E3301FA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DEBFA7-0DEE-4456-AA5D-D708BF04AB67}"/>
              </a:ext>
            </a:extLst>
          </p:cNvPr>
          <p:cNvSpPr>
            <a:spLocks noGrp="1"/>
          </p:cNvSpPr>
          <p:nvPr>
            <p:ph type="sldNum" sz="quarter" idx="12"/>
          </p:nvPr>
        </p:nvSpPr>
        <p:spPr/>
        <p:txBody>
          <a:bodyPr/>
          <a:lstStyle/>
          <a:p>
            <a:fld id="{96350125-B981-4BC3-96CA-C931277D9D4F}" type="slidenum">
              <a:rPr lang="en-US" smtClean="0"/>
              <a:t>‹#›</a:t>
            </a:fld>
            <a:endParaRPr lang="en-US"/>
          </a:p>
        </p:txBody>
      </p:sp>
    </p:spTree>
    <p:extLst>
      <p:ext uri="{BB962C8B-B14F-4D97-AF65-F5344CB8AC3E}">
        <p14:creationId xmlns:p14="http://schemas.microsoft.com/office/powerpoint/2010/main" val="39298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C72846-889D-4021-8E16-80AB10546564}" type="datetimeFigureOut">
              <a:rPr lang="en-CA" smtClean="0"/>
              <a:t>2018-03-29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271CC99-526E-4358-90B9-F215CCE99B1C}" type="slidenum">
              <a:rPr lang="en-CA" smtClean="0"/>
              <a:t>‹#›</a:t>
            </a:fld>
            <a:endParaRPr lang="en-CA"/>
          </a:p>
        </p:txBody>
      </p:sp>
    </p:spTree>
    <p:extLst>
      <p:ext uri="{BB962C8B-B14F-4D97-AF65-F5344CB8AC3E}">
        <p14:creationId xmlns:p14="http://schemas.microsoft.com/office/powerpoint/2010/main" val="11884857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C72846-889D-4021-8E16-80AB10546564}" type="datetimeFigureOut">
              <a:rPr lang="en-CA" smtClean="0"/>
              <a:t>2018-03-29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271CC99-526E-4358-90B9-F215CCE99B1C}" type="slidenum">
              <a:rPr lang="en-CA" smtClean="0"/>
              <a:t>‹#›</a:t>
            </a:fld>
            <a:endParaRPr lang="en-CA"/>
          </a:p>
        </p:txBody>
      </p:sp>
    </p:spTree>
    <p:extLst>
      <p:ext uri="{BB962C8B-B14F-4D97-AF65-F5344CB8AC3E}">
        <p14:creationId xmlns:p14="http://schemas.microsoft.com/office/powerpoint/2010/main" val="31337001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CC72846-889D-4021-8E16-80AB10546564}" type="datetimeFigureOut">
              <a:rPr lang="en-CA" smtClean="0"/>
              <a:t>2018-03-29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271CC99-526E-4358-90B9-F215CCE99B1C}" type="slidenum">
              <a:rPr lang="en-CA" smtClean="0"/>
              <a:t>‹#›</a:t>
            </a:fld>
            <a:endParaRPr lang="en-CA"/>
          </a:p>
        </p:txBody>
      </p:sp>
    </p:spTree>
    <p:extLst>
      <p:ext uri="{BB962C8B-B14F-4D97-AF65-F5344CB8AC3E}">
        <p14:creationId xmlns:p14="http://schemas.microsoft.com/office/powerpoint/2010/main" val="21825551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C72846-889D-4021-8E16-80AB10546564}" type="datetimeFigureOut">
              <a:rPr lang="en-CA" smtClean="0"/>
              <a:t>2018-03-29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271CC99-526E-4358-90B9-F215CCE99B1C}" type="slidenum">
              <a:rPr lang="en-CA" smtClean="0"/>
              <a:t>‹#›</a:t>
            </a:fld>
            <a:endParaRPr lang="en-CA"/>
          </a:p>
        </p:txBody>
      </p:sp>
    </p:spTree>
    <p:extLst>
      <p:ext uri="{BB962C8B-B14F-4D97-AF65-F5344CB8AC3E}">
        <p14:creationId xmlns:p14="http://schemas.microsoft.com/office/powerpoint/2010/main" val="28547152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C72846-889D-4021-8E16-80AB10546564}" type="datetimeFigureOut">
              <a:rPr lang="en-CA" smtClean="0"/>
              <a:t>2018-03-29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7271CC99-526E-4358-90B9-F215CCE99B1C}" type="slidenum">
              <a:rPr lang="en-CA" smtClean="0"/>
              <a:t>‹#›</a:t>
            </a:fld>
            <a:endParaRPr lang="en-CA"/>
          </a:p>
        </p:txBody>
      </p:sp>
    </p:spTree>
    <p:extLst>
      <p:ext uri="{BB962C8B-B14F-4D97-AF65-F5344CB8AC3E}">
        <p14:creationId xmlns:p14="http://schemas.microsoft.com/office/powerpoint/2010/main" val="1706431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C72846-889D-4021-8E16-80AB10546564}" type="datetimeFigureOut">
              <a:rPr lang="en-CA" smtClean="0"/>
              <a:t>2018-03-29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7271CC99-526E-4358-90B9-F215CCE99B1C}" type="slidenum">
              <a:rPr lang="en-CA" smtClean="0"/>
              <a:t>‹#›</a:t>
            </a:fld>
            <a:endParaRPr lang="en-CA"/>
          </a:p>
        </p:txBody>
      </p:sp>
    </p:spTree>
    <p:extLst>
      <p:ext uri="{BB962C8B-B14F-4D97-AF65-F5344CB8AC3E}">
        <p14:creationId xmlns:p14="http://schemas.microsoft.com/office/powerpoint/2010/main" val="226680630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C72846-889D-4021-8E16-80AB10546564}" type="datetimeFigureOut">
              <a:rPr lang="en-CA" smtClean="0"/>
              <a:t>2018-03-29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7271CC99-526E-4358-90B9-F215CCE99B1C}" type="slidenum">
              <a:rPr lang="en-CA" smtClean="0"/>
              <a:t>‹#›</a:t>
            </a:fld>
            <a:endParaRPr lang="en-CA"/>
          </a:p>
        </p:txBody>
      </p:sp>
    </p:spTree>
    <p:extLst>
      <p:ext uri="{BB962C8B-B14F-4D97-AF65-F5344CB8AC3E}">
        <p14:creationId xmlns:p14="http://schemas.microsoft.com/office/powerpoint/2010/main" val="11761610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CC72846-889D-4021-8E16-80AB10546564}" type="datetimeFigureOut">
              <a:rPr lang="en-CA" smtClean="0"/>
              <a:t>2018-03-29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271CC99-526E-4358-90B9-F215CCE99B1C}" type="slidenum">
              <a:rPr lang="en-CA" smtClean="0"/>
              <a:t>‹#›</a:t>
            </a:fld>
            <a:endParaRPr lang="en-CA"/>
          </a:p>
        </p:txBody>
      </p:sp>
    </p:spTree>
    <p:extLst>
      <p:ext uri="{BB962C8B-B14F-4D97-AF65-F5344CB8AC3E}">
        <p14:creationId xmlns:p14="http://schemas.microsoft.com/office/powerpoint/2010/main" val="306289898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CC72846-889D-4021-8E16-80AB10546564}" type="datetimeFigureOut">
              <a:rPr lang="en-CA" smtClean="0"/>
              <a:t>2018-03-29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271CC99-526E-4358-90B9-F215CCE99B1C}" type="slidenum">
              <a:rPr lang="en-CA" smtClean="0"/>
              <a:t>‹#›</a:t>
            </a:fld>
            <a:endParaRPr lang="en-CA"/>
          </a:p>
        </p:txBody>
      </p:sp>
    </p:spTree>
    <p:extLst>
      <p:ext uri="{BB962C8B-B14F-4D97-AF65-F5344CB8AC3E}">
        <p14:creationId xmlns:p14="http://schemas.microsoft.com/office/powerpoint/2010/main" val="20669236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C72846-889D-4021-8E16-80AB10546564}" type="datetimeFigureOut">
              <a:rPr lang="en-CA" smtClean="0"/>
              <a:t>2018-03-29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271CC99-526E-4358-90B9-F215CCE99B1C}" type="slidenum">
              <a:rPr lang="en-CA" smtClean="0"/>
              <a:t>‹#›</a:t>
            </a:fld>
            <a:endParaRPr lang="en-CA"/>
          </a:p>
        </p:txBody>
      </p:sp>
    </p:spTree>
    <p:extLst>
      <p:ext uri="{BB962C8B-B14F-4D97-AF65-F5344CB8AC3E}">
        <p14:creationId xmlns:p14="http://schemas.microsoft.com/office/powerpoint/2010/main" val="1716262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F55F74-49D7-4FAC-94A7-D792A70B3FD1}"/>
              </a:ext>
            </a:extLst>
          </p:cNvPr>
          <p:cNvSpPr>
            <a:spLocks noGrp="1"/>
          </p:cNvSpPr>
          <p:nvPr>
            <p:ph type="dt" sz="half" idx="10"/>
          </p:nvPr>
        </p:nvSpPr>
        <p:spPr/>
        <p:txBody>
          <a:bodyPr/>
          <a:lstStyle/>
          <a:p>
            <a:fld id="{4172F6EB-7C11-48E1-AB66-313E9F7C6DA2}" type="datetimeFigureOut">
              <a:rPr lang="en-US" smtClean="0"/>
              <a:t>3/29/2018</a:t>
            </a:fld>
            <a:endParaRPr lang="en-US"/>
          </a:p>
        </p:txBody>
      </p:sp>
      <p:sp>
        <p:nvSpPr>
          <p:cNvPr id="3" name="Footer Placeholder 2">
            <a:extLst>
              <a:ext uri="{FF2B5EF4-FFF2-40B4-BE49-F238E27FC236}">
                <a16:creationId xmlns:a16="http://schemas.microsoft.com/office/drawing/2014/main" id="{73F160D1-F460-45BC-95FB-A6187AAEB3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321E2D-F6EC-4A63-9E71-78D4C3A148D6}"/>
              </a:ext>
            </a:extLst>
          </p:cNvPr>
          <p:cNvSpPr>
            <a:spLocks noGrp="1"/>
          </p:cNvSpPr>
          <p:nvPr>
            <p:ph type="sldNum" sz="quarter" idx="12"/>
          </p:nvPr>
        </p:nvSpPr>
        <p:spPr/>
        <p:txBody>
          <a:bodyPr/>
          <a:lstStyle/>
          <a:p>
            <a:fld id="{96350125-B981-4BC3-96CA-C931277D9D4F}" type="slidenum">
              <a:rPr lang="en-US" smtClean="0"/>
              <a:t>‹#›</a:t>
            </a:fld>
            <a:endParaRPr lang="en-US"/>
          </a:p>
        </p:txBody>
      </p:sp>
    </p:spTree>
    <p:extLst>
      <p:ext uri="{BB962C8B-B14F-4D97-AF65-F5344CB8AC3E}">
        <p14:creationId xmlns:p14="http://schemas.microsoft.com/office/powerpoint/2010/main" val="2113262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C72846-889D-4021-8E16-80AB10546564}" type="datetimeFigureOut">
              <a:rPr lang="en-CA" smtClean="0"/>
              <a:t>2018-03-29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271CC99-526E-4358-90B9-F215CCE99B1C}" type="slidenum">
              <a:rPr lang="en-CA" smtClean="0"/>
              <a:t>‹#›</a:t>
            </a:fld>
            <a:endParaRPr lang="en-CA"/>
          </a:p>
        </p:txBody>
      </p:sp>
    </p:spTree>
    <p:extLst>
      <p:ext uri="{BB962C8B-B14F-4D97-AF65-F5344CB8AC3E}">
        <p14:creationId xmlns:p14="http://schemas.microsoft.com/office/powerpoint/2010/main" val="37666935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6" name="Oval 5"/>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51917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Mai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75000"/>
                    <a:lumOff val="25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88995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9BDC11D-C56D-43F7-9324-A802D50A1050}" type="datetimeFigureOut">
              <a:rPr lang="en-US" smtClean="0"/>
              <a:pPr/>
              <a:t>3/29/2018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6EE1C3-4C97-4D89-86D4-AB0FC9C35DCF}" type="slidenum">
              <a:rPr lang="en-US" smtClean="0"/>
              <a:pPr/>
              <a:t>‹#›</a:t>
            </a:fld>
            <a:endParaRPr lang="en-US"/>
          </a:p>
        </p:txBody>
      </p:sp>
    </p:spTree>
    <p:extLst>
      <p:ext uri="{BB962C8B-B14F-4D97-AF65-F5344CB8AC3E}">
        <p14:creationId xmlns:p14="http://schemas.microsoft.com/office/powerpoint/2010/main" val="36987870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BDC11D-C56D-43F7-9324-A802D50A1050}" type="datetimeFigureOut">
              <a:rPr lang="en-US" smtClean="0"/>
              <a:pPr/>
              <a:t>3/29/2018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6EE1C3-4C97-4D89-86D4-AB0FC9C35DCF}" type="slidenum">
              <a:rPr lang="en-US" smtClean="0"/>
              <a:pPr/>
              <a:t>‹#›</a:t>
            </a:fld>
            <a:endParaRPr lang="en-US"/>
          </a:p>
        </p:txBody>
      </p:sp>
    </p:spTree>
    <p:extLst>
      <p:ext uri="{BB962C8B-B14F-4D97-AF65-F5344CB8AC3E}">
        <p14:creationId xmlns:p14="http://schemas.microsoft.com/office/powerpoint/2010/main" val="27308778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BDC11D-C56D-43F7-9324-A802D50A1050}" type="datetimeFigureOut">
              <a:rPr lang="en-US" smtClean="0"/>
              <a:pPr/>
              <a:t>3/29/2018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6EE1C3-4C97-4D89-86D4-AB0FC9C35DCF}" type="slidenum">
              <a:rPr lang="en-US" smtClean="0"/>
              <a:pPr/>
              <a:t>‹#›</a:t>
            </a:fld>
            <a:endParaRPr lang="en-US"/>
          </a:p>
        </p:txBody>
      </p:sp>
    </p:spTree>
    <p:extLst>
      <p:ext uri="{BB962C8B-B14F-4D97-AF65-F5344CB8AC3E}">
        <p14:creationId xmlns:p14="http://schemas.microsoft.com/office/powerpoint/2010/main" val="33182891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9BDC11D-C56D-43F7-9324-A802D50A1050}" type="datetimeFigureOut">
              <a:rPr lang="en-US" smtClean="0"/>
              <a:pPr/>
              <a:t>3/29/2018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6EE1C3-4C97-4D89-86D4-AB0FC9C35DCF}" type="slidenum">
              <a:rPr lang="en-US" smtClean="0"/>
              <a:pPr/>
              <a:t>‹#›</a:t>
            </a:fld>
            <a:endParaRPr lang="en-US"/>
          </a:p>
        </p:txBody>
      </p:sp>
    </p:spTree>
    <p:extLst>
      <p:ext uri="{BB962C8B-B14F-4D97-AF65-F5344CB8AC3E}">
        <p14:creationId xmlns:p14="http://schemas.microsoft.com/office/powerpoint/2010/main" val="17420129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7"/>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9BDC11D-C56D-43F7-9324-A802D50A1050}" type="datetimeFigureOut">
              <a:rPr lang="en-US" smtClean="0"/>
              <a:pPr/>
              <a:t>3/29/2018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6EE1C3-4C97-4D89-86D4-AB0FC9C35DCF}" type="slidenum">
              <a:rPr lang="en-US" smtClean="0"/>
              <a:pPr/>
              <a:t>‹#›</a:t>
            </a:fld>
            <a:endParaRPr lang="en-US"/>
          </a:p>
        </p:txBody>
      </p:sp>
    </p:spTree>
    <p:extLst>
      <p:ext uri="{BB962C8B-B14F-4D97-AF65-F5344CB8AC3E}">
        <p14:creationId xmlns:p14="http://schemas.microsoft.com/office/powerpoint/2010/main" val="19437670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9BDC11D-C56D-43F7-9324-A802D50A1050}" type="datetimeFigureOut">
              <a:rPr lang="en-US" smtClean="0"/>
              <a:pPr/>
              <a:t>3/29/2018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6EE1C3-4C97-4D89-86D4-AB0FC9C35DCF}" type="slidenum">
              <a:rPr lang="en-US" smtClean="0"/>
              <a:pPr/>
              <a:t>‹#›</a:t>
            </a:fld>
            <a:endParaRPr lang="en-US"/>
          </a:p>
        </p:txBody>
      </p:sp>
    </p:spTree>
    <p:extLst>
      <p:ext uri="{BB962C8B-B14F-4D97-AF65-F5344CB8AC3E}">
        <p14:creationId xmlns:p14="http://schemas.microsoft.com/office/powerpoint/2010/main" val="297020499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BDC11D-C56D-43F7-9324-A802D50A1050}" type="datetimeFigureOut">
              <a:rPr lang="en-US" smtClean="0"/>
              <a:pPr/>
              <a:t>3/29/2018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6EE1C3-4C97-4D89-86D4-AB0FC9C35DCF}" type="slidenum">
              <a:rPr lang="en-US" smtClean="0"/>
              <a:pPr/>
              <a:t>‹#›</a:t>
            </a:fld>
            <a:endParaRPr lang="en-US"/>
          </a:p>
        </p:txBody>
      </p:sp>
    </p:spTree>
    <p:extLst>
      <p:ext uri="{BB962C8B-B14F-4D97-AF65-F5344CB8AC3E}">
        <p14:creationId xmlns:p14="http://schemas.microsoft.com/office/powerpoint/2010/main" val="1323492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D79E-6C94-4B3C-82CD-A00ABB32D5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CF7FBD-4412-4300-869C-EFC052225D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A8C62D-08DE-4A6F-84EA-4E3D4B4CC8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85FC94-4108-4C49-9A1D-6E3030FB543D}"/>
              </a:ext>
            </a:extLst>
          </p:cNvPr>
          <p:cNvSpPr>
            <a:spLocks noGrp="1"/>
          </p:cNvSpPr>
          <p:nvPr>
            <p:ph type="dt" sz="half" idx="10"/>
          </p:nvPr>
        </p:nvSpPr>
        <p:spPr/>
        <p:txBody>
          <a:bodyPr/>
          <a:lstStyle/>
          <a:p>
            <a:fld id="{4172F6EB-7C11-48E1-AB66-313E9F7C6DA2}" type="datetimeFigureOut">
              <a:rPr lang="en-US" smtClean="0"/>
              <a:t>3/29/2018</a:t>
            </a:fld>
            <a:endParaRPr lang="en-US"/>
          </a:p>
        </p:txBody>
      </p:sp>
      <p:sp>
        <p:nvSpPr>
          <p:cNvPr id="6" name="Footer Placeholder 5">
            <a:extLst>
              <a:ext uri="{FF2B5EF4-FFF2-40B4-BE49-F238E27FC236}">
                <a16:creationId xmlns:a16="http://schemas.microsoft.com/office/drawing/2014/main" id="{C375F74F-5A28-4A01-AE70-0CD883D67B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A0EE0-5FD4-42E9-AA47-D3AB2E56D7F2}"/>
              </a:ext>
            </a:extLst>
          </p:cNvPr>
          <p:cNvSpPr>
            <a:spLocks noGrp="1"/>
          </p:cNvSpPr>
          <p:nvPr>
            <p:ph type="sldNum" sz="quarter" idx="12"/>
          </p:nvPr>
        </p:nvSpPr>
        <p:spPr/>
        <p:txBody>
          <a:bodyPr/>
          <a:lstStyle/>
          <a:p>
            <a:fld id="{96350125-B981-4BC3-96CA-C931277D9D4F}" type="slidenum">
              <a:rPr lang="en-US" smtClean="0"/>
              <a:t>‹#›</a:t>
            </a:fld>
            <a:endParaRPr lang="en-US"/>
          </a:p>
        </p:txBody>
      </p:sp>
    </p:spTree>
    <p:extLst>
      <p:ext uri="{BB962C8B-B14F-4D97-AF65-F5344CB8AC3E}">
        <p14:creationId xmlns:p14="http://schemas.microsoft.com/office/powerpoint/2010/main" val="10863417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9BDC11D-C56D-43F7-9324-A802D50A1050}" type="datetimeFigureOut">
              <a:rPr lang="en-US" smtClean="0"/>
              <a:pPr/>
              <a:t>3/29/2018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6EE1C3-4C97-4D89-86D4-AB0FC9C35DCF}" type="slidenum">
              <a:rPr lang="en-US" smtClean="0"/>
              <a:pPr/>
              <a:t>‹#›</a:t>
            </a:fld>
            <a:endParaRPr lang="en-US"/>
          </a:p>
        </p:txBody>
      </p:sp>
    </p:spTree>
    <p:extLst>
      <p:ext uri="{BB962C8B-B14F-4D97-AF65-F5344CB8AC3E}">
        <p14:creationId xmlns:p14="http://schemas.microsoft.com/office/powerpoint/2010/main" val="30631546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9BDC11D-C56D-43F7-9324-A802D50A1050}" type="datetimeFigureOut">
              <a:rPr lang="en-US" smtClean="0"/>
              <a:pPr/>
              <a:t>3/29/2018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6EE1C3-4C97-4D89-86D4-AB0FC9C35DCF}" type="slidenum">
              <a:rPr lang="en-US" smtClean="0"/>
              <a:pPr/>
              <a:t>‹#›</a:t>
            </a:fld>
            <a:endParaRPr lang="en-US"/>
          </a:p>
        </p:txBody>
      </p:sp>
    </p:spTree>
    <p:extLst>
      <p:ext uri="{BB962C8B-B14F-4D97-AF65-F5344CB8AC3E}">
        <p14:creationId xmlns:p14="http://schemas.microsoft.com/office/powerpoint/2010/main" val="304817258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BDC11D-C56D-43F7-9324-A802D50A1050}" type="datetimeFigureOut">
              <a:rPr lang="en-US" smtClean="0"/>
              <a:pPr/>
              <a:t>3/29/2018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6EE1C3-4C97-4D89-86D4-AB0FC9C35DCF}" type="slidenum">
              <a:rPr lang="en-US" smtClean="0"/>
              <a:pPr/>
              <a:t>‹#›</a:t>
            </a:fld>
            <a:endParaRPr lang="en-US"/>
          </a:p>
        </p:txBody>
      </p:sp>
    </p:spTree>
    <p:extLst>
      <p:ext uri="{BB962C8B-B14F-4D97-AF65-F5344CB8AC3E}">
        <p14:creationId xmlns:p14="http://schemas.microsoft.com/office/powerpoint/2010/main" val="25303395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BDC11D-C56D-43F7-9324-A802D50A1050}" type="datetimeFigureOut">
              <a:rPr lang="en-US" smtClean="0"/>
              <a:pPr/>
              <a:t>3/29/2018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6EE1C3-4C97-4D89-86D4-AB0FC9C35DCF}" type="slidenum">
              <a:rPr lang="en-US" smtClean="0"/>
              <a:pPr/>
              <a:t>‹#›</a:t>
            </a:fld>
            <a:endParaRPr lang="en-US"/>
          </a:p>
        </p:txBody>
      </p:sp>
    </p:spTree>
    <p:extLst>
      <p:ext uri="{BB962C8B-B14F-4D97-AF65-F5344CB8AC3E}">
        <p14:creationId xmlns:p14="http://schemas.microsoft.com/office/powerpoint/2010/main" val="413905563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01449-F562-4DDF-9FFC-DAA7C17245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FC5E2DE-550B-48BC-AF4B-69D27FF08F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92D1673-0F53-4B7C-B6FA-61A4C44EB226}"/>
              </a:ext>
            </a:extLst>
          </p:cNvPr>
          <p:cNvSpPr>
            <a:spLocks noGrp="1"/>
          </p:cNvSpPr>
          <p:nvPr>
            <p:ph type="dt" sz="half" idx="10"/>
          </p:nvPr>
        </p:nvSpPr>
        <p:spPr/>
        <p:txBody>
          <a:bodyPr/>
          <a:lstStyle/>
          <a:p>
            <a:fld id="{6CC72846-889D-4021-8E16-80AB10546564}" type="datetimeFigureOut">
              <a:rPr lang="en-CA" smtClean="0"/>
              <a:t>2018-03-29</a:t>
            </a:fld>
            <a:endParaRPr lang="en-CA"/>
          </a:p>
        </p:txBody>
      </p:sp>
      <p:sp>
        <p:nvSpPr>
          <p:cNvPr id="5" name="Footer Placeholder 4">
            <a:extLst>
              <a:ext uri="{FF2B5EF4-FFF2-40B4-BE49-F238E27FC236}">
                <a16:creationId xmlns:a16="http://schemas.microsoft.com/office/drawing/2014/main" id="{E6C3CCFA-2124-4A27-91A8-5468BCF6758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29A68C4-B056-4101-9475-EFC54D92F45B}"/>
              </a:ext>
            </a:extLst>
          </p:cNvPr>
          <p:cNvSpPr>
            <a:spLocks noGrp="1"/>
          </p:cNvSpPr>
          <p:nvPr>
            <p:ph type="sldNum" sz="quarter" idx="12"/>
          </p:nvPr>
        </p:nvSpPr>
        <p:spPr/>
        <p:txBody>
          <a:bodyPr/>
          <a:lstStyle/>
          <a:p>
            <a:fld id="{7271CC99-526E-4358-90B9-F215CCE99B1C}" type="slidenum">
              <a:rPr lang="en-CA" smtClean="0"/>
              <a:t>‹#›</a:t>
            </a:fld>
            <a:endParaRPr lang="en-CA"/>
          </a:p>
        </p:txBody>
      </p:sp>
    </p:spTree>
    <p:extLst>
      <p:ext uri="{BB962C8B-B14F-4D97-AF65-F5344CB8AC3E}">
        <p14:creationId xmlns:p14="http://schemas.microsoft.com/office/powerpoint/2010/main" val="334574071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B1BF7-D54D-4F4F-8496-FCA63FF73FE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90C4E10-B97A-4498-B2D7-49012CBD58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18EA904-9A4B-4047-A600-A54721E550F1}"/>
              </a:ext>
            </a:extLst>
          </p:cNvPr>
          <p:cNvSpPr>
            <a:spLocks noGrp="1"/>
          </p:cNvSpPr>
          <p:nvPr>
            <p:ph type="dt" sz="half" idx="10"/>
          </p:nvPr>
        </p:nvSpPr>
        <p:spPr/>
        <p:txBody>
          <a:bodyPr/>
          <a:lstStyle/>
          <a:p>
            <a:fld id="{6CC72846-889D-4021-8E16-80AB10546564}" type="datetimeFigureOut">
              <a:rPr lang="en-CA" smtClean="0"/>
              <a:t>2018-03-29</a:t>
            </a:fld>
            <a:endParaRPr lang="en-CA"/>
          </a:p>
        </p:txBody>
      </p:sp>
      <p:sp>
        <p:nvSpPr>
          <p:cNvPr id="5" name="Footer Placeholder 4">
            <a:extLst>
              <a:ext uri="{FF2B5EF4-FFF2-40B4-BE49-F238E27FC236}">
                <a16:creationId xmlns:a16="http://schemas.microsoft.com/office/drawing/2014/main" id="{E3796A4E-FBDE-4893-962A-089E4771891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D09F187-ADF8-42CC-9FE8-7A9B680A9790}"/>
              </a:ext>
            </a:extLst>
          </p:cNvPr>
          <p:cNvSpPr>
            <a:spLocks noGrp="1"/>
          </p:cNvSpPr>
          <p:nvPr>
            <p:ph type="sldNum" sz="quarter" idx="12"/>
          </p:nvPr>
        </p:nvSpPr>
        <p:spPr/>
        <p:txBody>
          <a:bodyPr/>
          <a:lstStyle/>
          <a:p>
            <a:fld id="{7271CC99-526E-4358-90B9-F215CCE99B1C}" type="slidenum">
              <a:rPr lang="en-CA" smtClean="0"/>
              <a:t>‹#›</a:t>
            </a:fld>
            <a:endParaRPr lang="en-CA"/>
          </a:p>
        </p:txBody>
      </p:sp>
    </p:spTree>
    <p:extLst>
      <p:ext uri="{BB962C8B-B14F-4D97-AF65-F5344CB8AC3E}">
        <p14:creationId xmlns:p14="http://schemas.microsoft.com/office/powerpoint/2010/main" val="12837669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03A10-E904-4B1E-93AE-20DD53FAF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5A91FC5-FE27-4B26-97A5-21EFC82900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2E97DC-699B-4003-A8F9-80A4BD80A5B5}"/>
              </a:ext>
            </a:extLst>
          </p:cNvPr>
          <p:cNvSpPr>
            <a:spLocks noGrp="1"/>
          </p:cNvSpPr>
          <p:nvPr>
            <p:ph type="dt" sz="half" idx="10"/>
          </p:nvPr>
        </p:nvSpPr>
        <p:spPr/>
        <p:txBody>
          <a:bodyPr/>
          <a:lstStyle/>
          <a:p>
            <a:fld id="{6CC72846-889D-4021-8E16-80AB10546564}" type="datetimeFigureOut">
              <a:rPr lang="en-CA" smtClean="0"/>
              <a:t>2018-03-29</a:t>
            </a:fld>
            <a:endParaRPr lang="en-CA"/>
          </a:p>
        </p:txBody>
      </p:sp>
      <p:sp>
        <p:nvSpPr>
          <p:cNvPr id="5" name="Footer Placeholder 4">
            <a:extLst>
              <a:ext uri="{FF2B5EF4-FFF2-40B4-BE49-F238E27FC236}">
                <a16:creationId xmlns:a16="http://schemas.microsoft.com/office/drawing/2014/main" id="{A097019E-1932-4C26-9219-3D798AB9092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1904FC7-3D29-4CC3-91F7-748E5E972C92}"/>
              </a:ext>
            </a:extLst>
          </p:cNvPr>
          <p:cNvSpPr>
            <a:spLocks noGrp="1"/>
          </p:cNvSpPr>
          <p:nvPr>
            <p:ph type="sldNum" sz="quarter" idx="12"/>
          </p:nvPr>
        </p:nvSpPr>
        <p:spPr/>
        <p:txBody>
          <a:bodyPr/>
          <a:lstStyle/>
          <a:p>
            <a:fld id="{7271CC99-526E-4358-90B9-F215CCE99B1C}" type="slidenum">
              <a:rPr lang="en-CA" smtClean="0"/>
              <a:t>‹#›</a:t>
            </a:fld>
            <a:endParaRPr lang="en-CA"/>
          </a:p>
        </p:txBody>
      </p:sp>
    </p:spTree>
    <p:extLst>
      <p:ext uri="{BB962C8B-B14F-4D97-AF65-F5344CB8AC3E}">
        <p14:creationId xmlns:p14="http://schemas.microsoft.com/office/powerpoint/2010/main" val="30780943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9CB39-E776-472B-8E99-9800D065AB2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5B66374-50BE-479D-BC9A-F6CF821384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93C2B299-D13F-4A33-9739-3B11CE25628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81642E0-0AF1-47F6-AD5B-54AE79ABA3E4}"/>
              </a:ext>
            </a:extLst>
          </p:cNvPr>
          <p:cNvSpPr>
            <a:spLocks noGrp="1"/>
          </p:cNvSpPr>
          <p:nvPr>
            <p:ph type="dt" sz="half" idx="10"/>
          </p:nvPr>
        </p:nvSpPr>
        <p:spPr/>
        <p:txBody>
          <a:bodyPr/>
          <a:lstStyle/>
          <a:p>
            <a:fld id="{6CC72846-889D-4021-8E16-80AB10546564}" type="datetimeFigureOut">
              <a:rPr lang="en-CA" smtClean="0"/>
              <a:t>2018-03-29</a:t>
            </a:fld>
            <a:endParaRPr lang="en-CA"/>
          </a:p>
        </p:txBody>
      </p:sp>
      <p:sp>
        <p:nvSpPr>
          <p:cNvPr id="6" name="Footer Placeholder 5">
            <a:extLst>
              <a:ext uri="{FF2B5EF4-FFF2-40B4-BE49-F238E27FC236}">
                <a16:creationId xmlns:a16="http://schemas.microsoft.com/office/drawing/2014/main" id="{CF511A8A-42E7-4DDC-8CCF-626FCF481D2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E986E84-A1E2-499C-ACC7-876E38C86D59}"/>
              </a:ext>
            </a:extLst>
          </p:cNvPr>
          <p:cNvSpPr>
            <a:spLocks noGrp="1"/>
          </p:cNvSpPr>
          <p:nvPr>
            <p:ph type="sldNum" sz="quarter" idx="12"/>
          </p:nvPr>
        </p:nvSpPr>
        <p:spPr/>
        <p:txBody>
          <a:bodyPr/>
          <a:lstStyle/>
          <a:p>
            <a:fld id="{7271CC99-526E-4358-90B9-F215CCE99B1C}" type="slidenum">
              <a:rPr lang="en-CA" smtClean="0"/>
              <a:t>‹#›</a:t>
            </a:fld>
            <a:endParaRPr lang="en-CA"/>
          </a:p>
        </p:txBody>
      </p:sp>
    </p:spTree>
    <p:extLst>
      <p:ext uri="{BB962C8B-B14F-4D97-AF65-F5344CB8AC3E}">
        <p14:creationId xmlns:p14="http://schemas.microsoft.com/office/powerpoint/2010/main" val="212881977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C8112-3374-4A70-A59D-C49FB1527B61}"/>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10B6F7E-4BF5-49B7-95C4-30F39BFED2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79839B2-8C9E-41D3-9CB4-691A32F5D13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526151AA-9A7D-4EEB-90FC-83DC1DF166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E59CB5A-04F6-4085-B085-246801A3293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6A64E8E-8986-4E86-8BD0-5E371365D608}"/>
              </a:ext>
            </a:extLst>
          </p:cNvPr>
          <p:cNvSpPr>
            <a:spLocks noGrp="1"/>
          </p:cNvSpPr>
          <p:nvPr>
            <p:ph type="dt" sz="half" idx="10"/>
          </p:nvPr>
        </p:nvSpPr>
        <p:spPr/>
        <p:txBody>
          <a:bodyPr/>
          <a:lstStyle/>
          <a:p>
            <a:fld id="{6CC72846-889D-4021-8E16-80AB10546564}" type="datetimeFigureOut">
              <a:rPr lang="en-CA" smtClean="0"/>
              <a:t>2018-03-29</a:t>
            </a:fld>
            <a:endParaRPr lang="en-CA"/>
          </a:p>
        </p:txBody>
      </p:sp>
      <p:sp>
        <p:nvSpPr>
          <p:cNvPr id="8" name="Footer Placeholder 7">
            <a:extLst>
              <a:ext uri="{FF2B5EF4-FFF2-40B4-BE49-F238E27FC236}">
                <a16:creationId xmlns:a16="http://schemas.microsoft.com/office/drawing/2014/main" id="{B1826390-0F9A-4107-88CE-A7A8C9D45DF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8986132-D2C8-4584-BAEF-AB51210B4073}"/>
              </a:ext>
            </a:extLst>
          </p:cNvPr>
          <p:cNvSpPr>
            <a:spLocks noGrp="1"/>
          </p:cNvSpPr>
          <p:nvPr>
            <p:ph type="sldNum" sz="quarter" idx="12"/>
          </p:nvPr>
        </p:nvSpPr>
        <p:spPr/>
        <p:txBody>
          <a:bodyPr/>
          <a:lstStyle/>
          <a:p>
            <a:fld id="{7271CC99-526E-4358-90B9-F215CCE99B1C}" type="slidenum">
              <a:rPr lang="en-CA" smtClean="0"/>
              <a:t>‹#›</a:t>
            </a:fld>
            <a:endParaRPr lang="en-CA"/>
          </a:p>
        </p:txBody>
      </p:sp>
    </p:spTree>
    <p:extLst>
      <p:ext uri="{BB962C8B-B14F-4D97-AF65-F5344CB8AC3E}">
        <p14:creationId xmlns:p14="http://schemas.microsoft.com/office/powerpoint/2010/main" val="25607344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8AC09-87D5-444B-8704-843AB7FFF75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39888E6-8183-443E-BC9F-167E8DFBA42F}"/>
              </a:ext>
            </a:extLst>
          </p:cNvPr>
          <p:cNvSpPr>
            <a:spLocks noGrp="1"/>
          </p:cNvSpPr>
          <p:nvPr>
            <p:ph type="dt" sz="half" idx="10"/>
          </p:nvPr>
        </p:nvSpPr>
        <p:spPr/>
        <p:txBody>
          <a:bodyPr/>
          <a:lstStyle/>
          <a:p>
            <a:fld id="{6CC72846-889D-4021-8E16-80AB10546564}" type="datetimeFigureOut">
              <a:rPr lang="en-CA" smtClean="0"/>
              <a:t>2018-03-29</a:t>
            </a:fld>
            <a:endParaRPr lang="en-CA"/>
          </a:p>
        </p:txBody>
      </p:sp>
      <p:sp>
        <p:nvSpPr>
          <p:cNvPr id="4" name="Footer Placeholder 3">
            <a:extLst>
              <a:ext uri="{FF2B5EF4-FFF2-40B4-BE49-F238E27FC236}">
                <a16:creationId xmlns:a16="http://schemas.microsoft.com/office/drawing/2014/main" id="{E9488CCC-37FD-4E0B-8FC5-ECD11509D41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143CDE80-97E6-4897-85A5-3DD61C78CAED}"/>
              </a:ext>
            </a:extLst>
          </p:cNvPr>
          <p:cNvSpPr>
            <a:spLocks noGrp="1"/>
          </p:cNvSpPr>
          <p:nvPr>
            <p:ph type="sldNum" sz="quarter" idx="12"/>
          </p:nvPr>
        </p:nvSpPr>
        <p:spPr/>
        <p:txBody>
          <a:bodyPr/>
          <a:lstStyle/>
          <a:p>
            <a:fld id="{7271CC99-526E-4358-90B9-F215CCE99B1C}" type="slidenum">
              <a:rPr lang="en-CA" smtClean="0"/>
              <a:t>‹#›</a:t>
            </a:fld>
            <a:endParaRPr lang="en-CA"/>
          </a:p>
        </p:txBody>
      </p:sp>
    </p:spTree>
    <p:extLst>
      <p:ext uri="{BB962C8B-B14F-4D97-AF65-F5344CB8AC3E}">
        <p14:creationId xmlns:p14="http://schemas.microsoft.com/office/powerpoint/2010/main" val="48601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B2CC8-228A-49F0-A4F6-FB748C07D7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D0392E-BBD9-4B9A-9D94-C9B719FE3A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E2BE4F-6F78-401D-8428-CE235CA4A9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6A494B-36F3-475E-A281-556A9BB12386}"/>
              </a:ext>
            </a:extLst>
          </p:cNvPr>
          <p:cNvSpPr>
            <a:spLocks noGrp="1"/>
          </p:cNvSpPr>
          <p:nvPr>
            <p:ph type="dt" sz="half" idx="10"/>
          </p:nvPr>
        </p:nvSpPr>
        <p:spPr/>
        <p:txBody>
          <a:bodyPr/>
          <a:lstStyle/>
          <a:p>
            <a:fld id="{4172F6EB-7C11-48E1-AB66-313E9F7C6DA2}" type="datetimeFigureOut">
              <a:rPr lang="en-US" smtClean="0"/>
              <a:t>3/29/2018</a:t>
            </a:fld>
            <a:endParaRPr lang="en-US"/>
          </a:p>
        </p:txBody>
      </p:sp>
      <p:sp>
        <p:nvSpPr>
          <p:cNvPr id="6" name="Footer Placeholder 5">
            <a:extLst>
              <a:ext uri="{FF2B5EF4-FFF2-40B4-BE49-F238E27FC236}">
                <a16:creationId xmlns:a16="http://schemas.microsoft.com/office/drawing/2014/main" id="{A67BAADF-A2B3-4568-B61D-B0CC7C4CCB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6DF020-D887-4147-A85D-EF953DDFD42E}"/>
              </a:ext>
            </a:extLst>
          </p:cNvPr>
          <p:cNvSpPr>
            <a:spLocks noGrp="1"/>
          </p:cNvSpPr>
          <p:nvPr>
            <p:ph type="sldNum" sz="quarter" idx="12"/>
          </p:nvPr>
        </p:nvSpPr>
        <p:spPr/>
        <p:txBody>
          <a:bodyPr/>
          <a:lstStyle/>
          <a:p>
            <a:fld id="{96350125-B981-4BC3-96CA-C931277D9D4F}" type="slidenum">
              <a:rPr lang="en-US" smtClean="0"/>
              <a:t>‹#›</a:t>
            </a:fld>
            <a:endParaRPr lang="en-US"/>
          </a:p>
        </p:txBody>
      </p:sp>
    </p:spTree>
    <p:extLst>
      <p:ext uri="{BB962C8B-B14F-4D97-AF65-F5344CB8AC3E}">
        <p14:creationId xmlns:p14="http://schemas.microsoft.com/office/powerpoint/2010/main" val="356347660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AEB7D4-7E60-4A43-A1A1-7502475DC274}"/>
              </a:ext>
            </a:extLst>
          </p:cNvPr>
          <p:cNvSpPr>
            <a:spLocks noGrp="1"/>
          </p:cNvSpPr>
          <p:nvPr>
            <p:ph type="dt" sz="half" idx="10"/>
          </p:nvPr>
        </p:nvSpPr>
        <p:spPr/>
        <p:txBody>
          <a:bodyPr/>
          <a:lstStyle/>
          <a:p>
            <a:fld id="{6CC72846-889D-4021-8E16-80AB10546564}" type="datetimeFigureOut">
              <a:rPr lang="en-CA" smtClean="0"/>
              <a:t>2018-03-29</a:t>
            </a:fld>
            <a:endParaRPr lang="en-CA"/>
          </a:p>
        </p:txBody>
      </p:sp>
      <p:sp>
        <p:nvSpPr>
          <p:cNvPr id="3" name="Footer Placeholder 2">
            <a:extLst>
              <a:ext uri="{FF2B5EF4-FFF2-40B4-BE49-F238E27FC236}">
                <a16:creationId xmlns:a16="http://schemas.microsoft.com/office/drawing/2014/main" id="{4569C067-4564-428B-8C43-67B9E5DA84CB}"/>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855EDB8-1616-4284-94B2-C0A5668BF58D}"/>
              </a:ext>
            </a:extLst>
          </p:cNvPr>
          <p:cNvSpPr>
            <a:spLocks noGrp="1"/>
          </p:cNvSpPr>
          <p:nvPr>
            <p:ph type="sldNum" sz="quarter" idx="12"/>
          </p:nvPr>
        </p:nvSpPr>
        <p:spPr/>
        <p:txBody>
          <a:bodyPr/>
          <a:lstStyle/>
          <a:p>
            <a:fld id="{7271CC99-526E-4358-90B9-F215CCE99B1C}" type="slidenum">
              <a:rPr lang="en-CA" smtClean="0"/>
              <a:t>‹#›</a:t>
            </a:fld>
            <a:endParaRPr lang="en-CA"/>
          </a:p>
        </p:txBody>
      </p:sp>
    </p:spTree>
    <p:extLst>
      <p:ext uri="{BB962C8B-B14F-4D97-AF65-F5344CB8AC3E}">
        <p14:creationId xmlns:p14="http://schemas.microsoft.com/office/powerpoint/2010/main" val="26021044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35910-8315-4B85-9B2D-F64E7B4611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E3437907-75C8-49C8-B200-FDB7F07109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BEE1AAF-F3CA-4865-A5D0-D91791A8CA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1FE2BB0-6D0C-4345-AB3D-C49A52826D6B}"/>
              </a:ext>
            </a:extLst>
          </p:cNvPr>
          <p:cNvSpPr>
            <a:spLocks noGrp="1"/>
          </p:cNvSpPr>
          <p:nvPr>
            <p:ph type="dt" sz="half" idx="10"/>
          </p:nvPr>
        </p:nvSpPr>
        <p:spPr/>
        <p:txBody>
          <a:bodyPr/>
          <a:lstStyle/>
          <a:p>
            <a:fld id="{6CC72846-889D-4021-8E16-80AB10546564}" type="datetimeFigureOut">
              <a:rPr lang="en-CA" smtClean="0"/>
              <a:t>2018-03-29</a:t>
            </a:fld>
            <a:endParaRPr lang="en-CA"/>
          </a:p>
        </p:txBody>
      </p:sp>
      <p:sp>
        <p:nvSpPr>
          <p:cNvPr id="6" name="Footer Placeholder 5">
            <a:extLst>
              <a:ext uri="{FF2B5EF4-FFF2-40B4-BE49-F238E27FC236}">
                <a16:creationId xmlns:a16="http://schemas.microsoft.com/office/drawing/2014/main" id="{8CFA3A43-AE48-4368-8588-B2A86746C49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DC5942D-7B9C-4C42-AC20-CCBC46E8A2B1}"/>
              </a:ext>
            </a:extLst>
          </p:cNvPr>
          <p:cNvSpPr>
            <a:spLocks noGrp="1"/>
          </p:cNvSpPr>
          <p:nvPr>
            <p:ph type="sldNum" sz="quarter" idx="12"/>
          </p:nvPr>
        </p:nvSpPr>
        <p:spPr/>
        <p:txBody>
          <a:bodyPr/>
          <a:lstStyle/>
          <a:p>
            <a:fld id="{7271CC99-526E-4358-90B9-F215CCE99B1C}" type="slidenum">
              <a:rPr lang="en-CA" smtClean="0"/>
              <a:t>‹#›</a:t>
            </a:fld>
            <a:endParaRPr lang="en-CA"/>
          </a:p>
        </p:txBody>
      </p:sp>
    </p:spTree>
    <p:extLst>
      <p:ext uri="{BB962C8B-B14F-4D97-AF65-F5344CB8AC3E}">
        <p14:creationId xmlns:p14="http://schemas.microsoft.com/office/powerpoint/2010/main" val="138753495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86D88-4BF1-445A-85D9-4937CA016C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D7EBF69-C0ED-4943-8B8B-301630697D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52E30495-2B03-4E90-B446-CDD94C923C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E06BAC-8368-4C9F-B471-61A600B7D0BC}"/>
              </a:ext>
            </a:extLst>
          </p:cNvPr>
          <p:cNvSpPr>
            <a:spLocks noGrp="1"/>
          </p:cNvSpPr>
          <p:nvPr>
            <p:ph type="dt" sz="half" idx="10"/>
          </p:nvPr>
        </p:nvSpPr>
        <p:spPr/>
        <p:txBody>
          <a:bodyPr/>
          <a:lstStyle/>
          <a:p>
            <a:fld id="{6CC72846-889D-4021-8E16-80AB10546564}" type="datetimeFigureOut">
              <a:rPr lang="en-CA" smtClean="0"/>
              <a:t>2018-03-29</a:t>
            </a:fld>
            <a:endParaRPr lang="en-CA"/>
          </a:p>
        </p:txBody>
      </p:sp>
      <p:sp>
        <p:nvSpPr>
          <p:cNvPr id="6" name="Footer Placeholder 5">
            <a:extLst>
              <a:ext uri="{FF2B5EF4-FFF2-40B4-BE49-F238E27FC236}">
                <a16:creationId xmlns:a16="http://schemas.microsoft.com/office/drawing/2014/main" id="{C35E270C-9CC6-41BA-9AD1-E6A8B72991D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9E9AD49-7E2B-465A-A004-46965708A1CE}"/>
              </a:ext>
            </a:extLst>
          </p:cNvPr>
          <p:cNvSpPr>
            <a:spLocks noGrp="1"/>
          </p:cNvSpPr>
          <p:nvPr>
            <p:ph type="sldNum" sz="quarter" idx="12"/>
          </p:nvPr>
        </p:nvSpPr>
        <p:spPr/>
        <p:txBody>
          <a:bodyPr/>
          <a:lstStyle/>
          <a:p>
            <a:fld id="{7271CC99-526E-4358-90B9-F215CCE99B1C}" type="slidenum">
              <a:rPr lang="en-CA" smtClean="0"/>
              <a:t>‹#›</a:t>
            </a:fld>
            <a:endParaRPr lang="en-CA"/>
          </a:p>
        </p:txBody>
      </p:sp>
    </p:spTree>
    <p:extLst>
      <p:ext uri="{BB962C8B-B14F-4D97-AF65-F5344CB8AC3E}">
        <p14:creationId xmlns:p14="http://schemas.microsoft.com/office/powerpoint/2010/main" val="229211694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D5451-8817-486D-96A4-FA1F1A785810}"/>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05D3123-9AD4-46E4-9306-5586B037F28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DE20499-E554-448A-B3F3-AAD1B1AC6B35}"/>
              </a:ext>
            </a:extLst>
          </p:cNvPr>
          <p:cNvSpPr>
            <a:spLocks noGrp="1"/>
          </p:cNvSpPr>
          <p:nvPr>
            <p:ph type="dt" sz="half" idx="10"/>
          </p:nvPr>
        </p:nvSpPr>
        <p:spPr/>
        <p:txBody>
          <a:bodyPr/>
          <a:lstStyle/>
          <a:p>
            <a:fld id="{6CC72846-889D-4021-8E16-80AB10546564}" type="datetimeFigureOut">
              <a:rPr lang="en-CA" smtClean="0"/>
              <a:t>2018-03-29</a:t>
            </a:fld>
            <a:endParaRPr lang="en-CA"/>
          </a:p>
        </p:txBody>
      </p:sp>
      <p:sp>
        <p:nvSpPr>
          <p:cNvPr id="5" name="Footer Placeholder 4">
            <a:extLst>
              <a:ext uri="{FF2B5EF4-FFF2-40B4-BE49-F238E27FC236}">
                <a16:creationId xmlns:a16="http://schemas.microsoft.com/office/drawing/2014/main" id="{5196E3BD-EAEC-40FC-BD89-BF06E946E20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56AA647-7C50-497B-AD4E-6221096DECEC}"/>
              </a:ext>
            </a:extLst>
          </p:cNvPr>
          <p:cNvSpPr>
            <a:spLocks noGrp="1"/>
          </p:cNvSpPr>
          <p:nvPr>
            <p:ph type="sldNum" sz="quarter" idx="12"/>
          </p:nvPr>
        </p:nvSpPr>
        <p:spPr/>
        <p:txBody>
          <a:bodyPr/>
          <a:lstStyle/>
          <a:p>
            <a:fld id="{7271CC99-526E-4358-90B9-F215CCE99B1C}" type="slidenum">
              <a:rPr lang="en-CA" smtClean="0"/>
              <a:t>‹#›</a:t>
            </a:fld>
            <a:endParaRPr lang="en-CA"/>
          </a:p>
        </p:txBody>
      </p:sp>
    </p:spTree>
    <p:extLst>
      <p:ext uri="{BB962C8B-B14F-4D97-AF65-F5344CB8AC3E}">
        <p14:creationId xmlns:p14="http://schemas.microsoft.com/office/powerpoint/2010/main" val="349648723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A853B6-479C-4EE4-9463-7E235A64408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DC772BE-71CB-4888-8997-DBF5F1B408B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6047773-ECBB-4E72-A7B8-6EA709494530}"/>
              </a:ext>
            </a:extLst>
          </p:cNvPr>
          <p:cNvSpPr>
            <a:spLocks noGrp="1"/>
          </p:cNvSpPr>
          <p:nvPr>
            <p:ph type="dt" sz="half" idx="10"/>
          </p:nvPr>
        </p:nvSpPr>
        <p:spPr/>
        <p:txBody>
          <a:bodyPr/>
          <a:lstStyle/>
          <a:p>
            <a:fld id="{6CC72846-889D-4021-8E16-80AB10546564}" type="datetimeFigureOut">
              <a:rPr lang="en-CA" smtClean="0"/>
              <a:t>2018-03-29</a:t>
            </a:fld>
            <a:endParaRPr lang="en-CA"/>
          </a:p>
        </p:txBody>
      </p:sp>
      <p:sp>
        <p:nvSpPr>
          <p:cNvPr id="5" name="Footer Placeholder 4">
            <a:extLst>
              <a:ext uri="{FF2B5EF4-FFF2-40B4-BE49-F238E27FC236}">
                <a16:creationId xmlns:a16="http://schemas.microsoft.com/office/drawing/2014/main" id="{F20A922E-C439-421A-B3F4-4392F2EBA7C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6E6E5E0-A260-436D-97E0-7BAEB7EC129D}"/>
              </a:ext>
            </a:extLst>
          </p:cNvPr>
          <p:cNvSpPr>
            <a:spLocks noGrp="1"/>
          </p:cNvSpPr>
          <p:nvPr>
            <p:ph type="sldNum" sz="quarter" idx="12"/>
          </p:nvPr>
        </p:nvSpPr>
        <p:spPr/>
        <p:txBody>
          <a:bodyPr/>
          <a:lstStyle/>
          <a:p>
            <a:fld id="{7271CC99-526E-4358-90B9-F215CCE99B1C}" type="slidenum">
              <a:rPr lang="en-CA" smtClean="0"/>
              <a:t>‹#›</a:t>
            </a:fld>
            <a:endParaRPr lang="en-CA"/>
          </a:p>
        </p:txBody>
      </p:sp>
    </p:spTree>
    <p:extLst>
      <p:ext uri="{BB962C8B-B14F-4D97-AF65-F5344CB8AC3E}">
        <p14:creationId xmlns:p14="http://schemas.microsoft.com/office/powerpoint/2010/main" val="181863814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C292-FC01-470F-80CE-1A5F33CCD2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45A260-FD98-4047-90AA-70C8430E5F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DFEC5-298E-4290-8273-541530A6878E}"/>
              </a:ext>
            </a:extLst>
          </p:cNvPr>
          <p:cNvSpPr>
            <a:spLocks noGrp="1"/>
          </p:cNvSpPr>
          <p:nvPr>
            <p:ph type="dt" sz="half" idx="10"/>
          </p:nvPr>
        </p:nvSpPr>
        <p:spPr/>
        <p:txBody>
          <a:bodyPr/>
          <a:lstStyle/>
          <a:p>
            <a:fld id="{728E45E8-7CE0-4B7B-956A-563CB6A0B305}" type="datetimeFigureOut">
              <a:rPr lang="en-US" smtClean="0"/>
              <a:t>3/29/2018</a:t>
            </a:fld>
            <a:endParaRPr lang="en-US"/>
          </a:p>
        </p:txBody>
      </p:sp>
      <p:sp>
        <p:nvSpPr>
          <p:cNvPr id="5" name="Footer Placeholder 4">
            <a:extLst>
              <a:ext uri="{FF2B5EF4-FFF2-40B4-BE49-F238E27FC236}">
                <a16:creationId xmlns:a16="http://schemas.microsoft.com/office/drawing/2014/main" id="{0614E550-08FF-42F6-948C-D3FC17E37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78CE6C-2B28-4F41-ACB6-CA7B0FB147C6}"/>
              </a:ext>
            </a:extLst>
          </p:cNvPr>
          <p:cNvSpPr>
            <a:spLocks noGrp="1"/>
          </p:cNvSpPr>
          <p:nvPr>
            <p:ph type="sldNum" sz="quarter" idx="12"/>
          </p:nvPr>
        </p:nvSpPr>
        <p:spPr/>
        <p:txBody>
          <a:bodyPr/>
          <a:lstStyle/>
          <a:p>
            <a:fld id="{7450B484-2A03-449D-88B7-56DC3FFA18F0}" type="slidenum">
              <a:rPr lang="en-US" smtClean="0"/>
              <a:t>‹#›</a:t>
            </a:fld>
            <a:endParaRPr lang="en-US"/>
          </a:p>
        </p:txBody>
      </p:sp>
    </p:spTree>
    <p:extLst>
      <p:ext uri="{BB962C8B-B14F-4D97-AF65-F5344CB8AC3E}">
        <p14:creationId xmlns:p14="http://schemas.microsoft.com/office/powerpoint/2010/main" val="77618303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2CF89-E4DE-4B93-90C4-CA8188EFBF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D932BA-03E6-4A7F-8AB1-DB017A30ADB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9BAB92-F221-431E-9F0A-1A4BD166F80A}"/>
              </a:ext>
            </a:extLst>
          </p:cNvPr>
          <p:cNvSpPr>
            <a:spLocks noGrp="1"/>
          </p:cNvSpPr>
          <p:nvPr>
            <p:ph type="dt" sz="half" idx="10"/>
          </p:nvPr>
        </p:nvSpPr>
        <p:spPr/>
        <p:txBody>
          <a:bodyPr/>
          <a:lstStyle/>
          <a:p>
            <a:fld id="{728E45E8-7CE0-4B7B-956A-563CB6A0B305}" type="datetimeFigureOut">
              <a:rPr lang="en-US" smtClean="0"/>
              <a:t>3/29/2018</a:t>
            </a:fld>
            <a:endParaRPr lang="en-US"/>
          </a:p>
        </p:txBody>
      </p:sp>
      <p:sp>
        <p:nvSpPr>
          <p:cNvPr id="5" name="Footer Placeholder 4">
            <a:extLst>
              <a:ext uri="{FF2B5EF4-FFF2-40B4-BE49-F238E27FC236}">
                <a16:creationId xmlns:a16="http://schemas.microsoft.com/office/drawing/2014/main" id="{2E13EB65-35B9-4DC2-9E9C-02A869E5E8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DAC0EC-C466-4AF0-8B2A-FFF350179174}"/>
              </a:ext>
            </a:extLst>
          </p:cNvPr>
          <p:cNvSpPr>
            <a:spLocks noGrp="1"/>
          </p:cNvSpPr>
          <p:nvPr>
            <p:ph type="sldNum" sz="quarter" idx="12"/>
          </p:nvPr>
        </p:nvSpPr>
        <p:spPr/>
        <p:txBody>
          <a:bodyPr/>
          <a:lstStyle/>
          <a:p>
            <a:fld id="{7450B484-2A03-449D-88B7-56DC3FFA18F0}" type="slidenum">
              <a:rPr lang="en-US" smtClean="0"/>
              <a:t>‹#›</a:t>
            </a:fld>
            <a:endParaRPr lang="en-US"/>
          </a:p>
        </p:txBody>
      </p:sp>
    </p:spTree>
    <p:extLst>
      <p:ext uri="{BB962C8B-B14F-4D97-AF65-F5344CB8AC3E}">
        <p14:creationId xmlns:p14="http://schemas.microsoft.com/office/powerpoint/2010/main" val="317901099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8831A-B40D-4543-8118-51FD24494F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BBB137-5445-499F-9EBF-98E893A949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4F3A133-7E70-4562-8562-74CDF203AA5C}"/>
              </a:ext>
            </a:extLst>
          </p:cNvPr>
          <p:cNvSpPr>
            <a:spLocks noGrp="1"/>
          </p:cNvSpPr>
          <p:nvPr>
            <p:ph type="dt" sz="half" idx="10"/>
          </p:nvPr>
        </p:nvSpPr>
        <p:spPr/>
        <p:txBody>
          <a:bodyPr/>
          <a:lstStyle/>
          <a:p>
            <a:fld id="{728E45E8-7CE0-4B7B-956A-563CB6A0B305}" type="datetimeFigureOut">
              <a:rPr lang="en-US" smtClean="0"/>
              <a:t>3/29/2018</a:t>
            </a:fld>
            <a:endParaRPr lang="en-US"/>
          </a:p>
        </p:txBody>
      </p:sp>
      <p:sp>
        <p:nvSpPr>
          <p:cNvPr id="5" name="Footer Placeholder 4">
            <a:extLst>
              <a:ext uri="{FF2B5EF4-FFF2-40B4-BE49-F238E27FC236}">
                <a16:creationId xmlns:a16="http://schemas.microsoft.com/office/drawing/2014/main" id="{AB53DDDA-EF3F-418C-850D-EDEA66300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177162-B03C-4402-8974-67FBB6EE4F76}"/>
              </a:ext>
            </a:extLst>
          </p:cNvPr>
          <p:cNvSpPr>
            <a:spLocks noGrp="1"/>
          </p:cNvSpPr>
          <p:nvPr>
            <p:ph type="sldNum" sz="quarter" idx="12"/>
          </p:nvPr>
        </p:nvSpPr>
        <p:spPr/>
        <p:txBody>
          <a:bodyPr/>
          <a:lstStyle/>
          <a:p>
            <a:fld id="{7450B484-2A03-449D-88B7-56DC3FFA18F0}" type="slidenum">
              <a:rPr lang="en-US" smtClean="0"/>
              <a:t>‹#›</a:t>
            </a:fld>
            <a:endParaRPr lang="en-US"/>
          </a:p>
        </p:txBody>
      </p:sp>
    </p:spTree>
    <p:extLst>
      <p:ext uri="{BB962C8B-B14F-4D97-AF65-F5344CB8AC3E}">
        <p14:creationId xmlns:p14="http://schemas.microsoft.com/office/powerpoint/2010/main" val="2809891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BE4B0-6743-4BBE-8B87-A8FF40A10D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9A2F04-DF82-4E58-B2C6-6ECD6D029B6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986444-DAA3-4B5A-96A2-471636D10FE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28FFF5-C59D-4BAB-BA79-2F5CBBF503D5}"/>
              </a:ext>
            </a:extLst>
          </p:cNvPr>
          <p:cNvSpPr>
            <a:spLocks noGrp="1"/>
          </p:cNvSpPr>
          <p:nvPr>
            <p:ph type="dt" sz="half" idx="10"/>
          </p:nvPr>
        </p:nvSpPr>
        <p:spPr/>
        <p:txBody>
          <a:bodyPr/>
          <a:lstStyle/>
          <a:p>
            <a:fld id="{728E45E8-7CE0-4B7B-956A-563CB6A0B305}" type="datetimeFigureOut">
              <a:rPr lang="en-US" smtClean="0"/>
              <a:t>3/29/2018</a:t>
            </a:fld>
            <a:endParaRPr lang="en-US"/>
          </a:p>
        </p:txBody>
      </p:sp>
      <p:sp>
        <p:nvSpPr>
          <p:cNvPr id="6" name="Footer Placeholder 5">
            <a:extLst>
              <a:ext uri="{FF2B5EF4-FFF2-40B4-BE49-F238E27FC236}">
                <a16:creationId xmlns:a16="http://schemas.microsoft.com/office/drawing/2014/main" id="{F90375AE-3D28-4DAB-A1BF-3CB603AC8B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620D1B-0164-40A6-A3ED-D97BF4AFB7F0}"/>
              </a:ext>
            </a:extLst>
          </p:cNvPr>
          <p:cNvSpPr>
            <a:spLocks noGrp="1"/>
          </p:cNvSpPr>
          <p:nvPr>
            <p:ph type="sldNum" sz="quarter" idx="12"/>
          </p:nvPr>
        </p:nvSpPr>
        <p:spPr/>
        <p:txBody>
          <a:bodyPr/>
          <a:lstStyle/>
          <a:p>
            <a:fld id="{7450B484-2A03-449D-88B7-56DC3FFA18F0}" type="slidenum">
              <a:rPr lang="en-US" smtClean="0"/>
              <a:t>‹#›</a:t>
            </a:fld>
            <a:endParaRPr lang="en-US"/>
          </a:p>
        </p:txBody>
      </p:sp>
    </p:spTree>
    <p:extLst>
      <p:ext uri="{BB962C8B-B14F-4D97-AF65-F5344CB8AC3E}">
        <p14:creationId xmlns:p14="http://schemas.microsoft.com/office/powerpoint/2010/main" val="112747882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EC1B-2A35-46E7-A53A-2A7170FF2D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FDB12E-E64B-4720-88EA-3601172C12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A1BC5C5-ED97-42EE-ADBA-D7A77410D25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C62416-439C-43A1-BC91-3A62C10F7F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85DE568-442C-4253-B489-D0DF429A44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45D53A-0929-47B6-A65B-C53502B5483B}"/>
              </a:ext>
            </a:extLst>
          </p:cNvPr>
          <p:cNvSpPr>
            <a:spLocks noGrp="1"/>
          </p:cNvSpPr>
          <p:nvPr>
            <p:ph type="dt" sz="half" idx="10"/>
          </p:nvPr>
        </p:nvSpPr>
        <p:spPr/>
        <p:txBody>
          <a:bodyPr/>
          <a:lstStyle/>
          <a:p>
            <a:fld id="{728E45E8-7CE0-4B7B-956A-563CB6A0B305}" type="datetimeFigureOut">
              <a:rPr lang="en-US" smtClean="0"/>
              <a:t>3/29/2018</a:t>
            </a:fld>
            <a:endParaRPr lang="en-US"/>
          </a:p>
        </p:txBody>
      </p:sp>
      <p:sp>
        <p:nvSpPr>
          <p:cNvPr id="8" name="Footer Placeholder 7">
            <a:extLst>
              <a:ext uri="{FF2B5EF4-FFF2-40B4-BE49-F238E27FC236}">
                <a16:creationId xmlns:a16="http://schemas.microsoft.com/office/drawing/2014/main" id="{3C55443C-0D74-459B-9073-5F260446FB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18B546-8EF6-4043-9ADB-899845B3C441}"/>
              </a:ext>
            </a:extLst>
          </p:cNvPr>
          <p:cNvSpPr>
            <a:spLocks noGrp="1"/>
          </p:cNvSpPr>
          <p:nvPr>
            <p:ph type="sldNum" sz="quarter" idx="12"/>
          </p:nvPr>
        </p:nvSpPr>
        <p:spPr/>
        <p:txBody>
          <a:bodyPr/>
          <a:lstStyle/>
          <a:p>
            <a:fld id="{7450B484-2A03-449D-88B7-56DC3FFA18F0}" type="slidenum">
              <a:rPr lang="en-US" smtClean="0"/>
              <a:t>‹#›</a:t>
            </a:fld>
            <a:endParaRPr lang="en-US"/>
          </a:p>
        </p:txBody>
      </p:sp>
    </p:spTree>
    <p:extLst>
      <p:ext uri="{BB962C8B-B14F-4D97-AF65-F5344CB8AC3E}">
        <p14:creationId xmlns:p14="http://schemas.microsoft.com/office/powerpoint/2010/main" val="2771638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theme" Target="../theme/theme6.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7846A4-90F6-436A-860F-4874134E74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1B075F-3BA7-4C41-A78C-C0636745BC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D36C7F-039C-46CC-BB7E-B1B6C80656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72F6EB-7C11-48E1-AB66-313E9F7C6DA2}" type="datetimeFigureOut">
              <a:rPr lang="en-US" smtClean="0"/>
              <a:t>3/29/2018</a:t>
            </a:fld>
            <a:endParaRPr lang="en-US"/>
          </a:p>
        </p:txBody>
      </p:sp>
      <p:sp>
        <p:nvSpPr>
          <p:cNvPr id="5" name="Footer Placeholder 4">
            <a:extLst>
              <a:ext uri="{FF2B5EF4-FFF2-40B4-BE49-F238E27FC236}">
                <a16:creationId xmlns:a16="http://schemas.microsoft.com/office/drawing/2014/main" id="{63C893E6-B9CD-41A5-A503-0F7A4B52A9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5C3104-0E89-47B7-AB09-DD14AB2C3B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350125-B981-4BC3-96CA-C931277D9D4F}" type="slidenum">
              <a:rPr lang="en-US" smtClean="0"/>
              <a:t>‹#›</a:t>
            </a:fld>
            <a:endParaRPr lang="en-US"/>
          </a:p>
        </p:txBody>
      </p:sp>
    </p:spTree>
    <p:extLst>
      <p:ext uri="{BB962C8B-B14F-4D97-AF65-F5344CB8AC3E}">
        <p14:creationId xmlns:p14="http://schemas.microsoft.com/office/powerpoint/2010/main" val="10578796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342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Lst>
  <p:hf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72F6EB-7C11-48E1-AB66-313E9F7C6DA2}" type="datetimeFigureOut">
              <a:rPr lang="en-US" smtClean="0"/>
              <a:t>3/29/2018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350125-B981-4BC3-96CA-C931277D9D4F}" type="slidenum">
              <a:rPr lang="en-US" smtClean="0"/>
              <a:t>‹#›</a:t>
            </a:fld>
            <a:endParaRPr lang="en-US"/>
          </a:p>
        </p:txBody>
      </p:sp>
    </p:spTree>
    <p:extLst>
      <p:ext uri="{BB962C8B-B14F-4D97-AF65-F5344CB8AC3E}">
        <p14:creationId xmlns:p14="http://schemas.microsoft.com/office/powerpoint/2010/main" val="996413417"/>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09BDC11D-C56D-43F7-9324-A802D50A1050}" type="datetimeFigureOut">
              <a:rPr lang="en-US" smtClean="0"/>
              <a:pPr/>
              <a:t>3/29/2018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16EE1C3-4C97-4D89-86D4-AB0FC9C35DCF}" type="slidenum">
              <a:rPr lang="en-US" smtClean="0"/>
              <a:pPr/>
              <a:t>‹#›</a:t>
            </a:fld>
            <a:endParaRPr lang="en-US"/>
          </a:p>
        </p:txBody>
      </p:sp>
    </p:spTree>
    <p:extLst>
      <p:ext uri="{BB962C8B-B14F-4D97-AF65-F5344CB8AC3E}">
        <p14:creationId xmlns:p14="http://schemas.microsoft.com/office/powerpoint/2010/main" val="1939091151"/>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2C461B-6C8B-4377-B028-B24D97A10D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C9A1BE8-AEA0-494C-8D9F-780560EAAC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AD79726-CACF-4B0E-A743-32BE906A23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C72846-889D-4021-8E16-80AB10546564}" type="datetimeFigureOut">
              <a:rPr lang="en-CA" smtClean="0"/>
              <a:t>2018-03-29</a:t>
            </a:fld>
            <a:endParaRPr lang="en-CA"/>
          </a:p>
        </p:txBody>
      </p:sp>
      <p:sp>
        <p:nvSpPr>
          <p:cNvPr id="5" name="Footer Placeholder 4">
            <a:extLst>
              <a:ext uri="{FF2B5EF4-FFF2-40B4-BE49-F238E27FC236}">
                <a16:creationId xmlns:a16="http://schemas.microsoft.com/office/drawing/2014/main" id="{8DF9097C-307E-4753-A5DB-B4D678A17A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C565E068-F846-40FA-BB1F-BE9508EC92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71CC99-526E-4358-90B9-F215CCE99B1C}" type="slidenum">
              <a:rPr lang="en-CA" smtClean="0"/>
              <a:t>‹#›</a:t>
            </a:fld>
            <a:endParaRPr lang="en-CA"/>
          </a:p>
        </p:txBody>
      </p:sp>
    </p:spTree>
    <p:extLst>
      <p:ext uri="{BB962C8B-B14F-4D97-AF65-F5344CB8AC3E}">
        <p14:creationId xmlns:p14="http://schemas.microsoft.com/office/powerpoint/2010/main" val="1938851643"/>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65ABB6-7324-4769-8EDF-EA03070E5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D51833-C9D9-4D77-BA5B-076BE248FB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C5B038-DE14-4571-B6B3-C5971C762D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8E45E8-7CE0-4B7B-956A-563CB6A0B305}" type="datetimeFigureOut">
              <a:rPr lang="en-US" smtClean="0"/>
              <a:t>3/29/2018</a:t>
            </a:fld>
            <a:endParaRPr lang="en-US"/>
          </a:p>
        </p:txBody>
      </p:sp>
      <p:sp>
        <p:nvSpPr>
          <p:cNvPr id="5" name="Footer Placeholder 4">
            <a:extLst>
              <a:ext uri="{FF2B5EF4-FFF2-40B4-BE49-F238E27FC236}">
                <a16:creationId xmlns:a16="http://schemas.microsoft.com/office/drawing/2014/main" id="{E11A2B5C-4F5E-41EE-94B5-0B556D787C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283F45-243F-4A8A-BF4E-0778898C4E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50B484-2A03-449D-88B7-56DC3FFA18F0}" type="slidenum">
              <a:rPr lang="en-US" smtClean="0"/>
              <a:t>‹#›</a:t>
            </a:fld>
            <a:endParaRPr lang="en-US"/>
          </a:p>
        </p:txBody>
      </p:sp>
    </p:spTree>
    <p:extLst>
      <p:ext uri="{BB962C8B-B14F-4D97-AF65-F5344CB8AC3E}">
        <p14:creationId xmlns:p14="http://schemas.microsoft.com/office/powerpoint/2010/main" val="1467172175"/>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1.xml"/></Relationships>
</file>

<file path=ppt/slides/_rels/slide1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1.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6.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6.xml"/><Relationship Id="rId5" Type="http://schemas.openxmlformats.org/officeDocument/2006/relationships/image" Target="../media/image10.pn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9.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15.tmp"/></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06.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64F22CD-5636-4A46-9978-6E021484E930}"/>
              </a:ext>
            </a:extLst>
          </p:cNvPr>
          <p:cNvGrpSpPr/>
          <p:nvPr/>
        </p:nvGrpSpPr>
        <p:grpSpPr>
          <a:xfrm>
            <a:off x="0" y="0"/>
            <a:ext cx="12192000" cy="6877050"/>
            <a:chOff x="0" y="0"/>
            <a:chExt cx="12192000" cy="6877050"/>
          </a:xfrm>
        </p:grpSpPr>
        <p:pic>
          <p:nvPicPr>
            <p:cNvPr id="1026" name="Picture 2" descr="âdoctor appointmentâçå¾çæç´¢ç»æ">
              <a:extLst>
                <a:ext uri="{FF2B5EF4-FFF2-40B4-BE49-F238E27FC236}">
                  <a16:creationId xmlns:a16="http://schemas.microsoft.com/office/drawing/2014/main" id="{A539D2D7-85F0-4114-8997-DB739B964B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770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02640" y="4514505"/>
              <a:ext cx="7305040" cy="913007"/>
            </a:xfrm>
            <a:prstGeom prst="rect">
              <a:avLst/>
            </a:prstGeom>
          </p:spPr>
          <p:txBody>
            <a:bodyPr wrap="square">
              <a:spAutoFit/>
            </a:bodyPr>
            <a:lstStyle/>
            <a:p>
              <a:pPr algn="ctr"/>
              <a:r>
                <a:rPr lang="en-US" sz="5333" b="1" dirty="0">
                  <a:solidFill>
                    <a:schemeClr val="tx1">
                      <a:lumMod val="85000"/>
                      <a:lumOff val="15000"/>
                    </a:schemeClr>
                  </a:solidFill>
                  <a:latin typeface="Open Sans" pitchFamily="34" charset="0"/>
                  <a:ea typeface="Open Sans" pitchFamily="34" charset="0"/>
                  <a:cs typeface="Open Sans" pitchFamily="34" charset="0"/>
                </a:rPr>
                <a:t>Doctor’s Appointment</a:t>
              </a:r>
              <a:r>
                <a:rPr lang="id-ID" sz="5333" b="1" dirty="0">
                  <a:solidFill>
                    <a:schemeClr val="tx1">
                      <a:lumMod val="85000"/>
                      <a:lumOff val="15000"/>
                    </a:schemeClr>
                  </a:solidFill>
                  <a:latin typeface="Open Sans" pitchFamily="34" charset="0"/>
                  <a:ea typeface="Open Sans" pitchFamily="34" charset="0"/>
                  <a:cs typeface="Open Sans" pitchFamily="34" charset="0"/>
                </a:rPr>
                <a:t> </a:t>
              </a:r>
            </a:p>
          </p:txBody>
        </p:sp>
        <p:sp>
          <p:nvSpPr>
            <p:cNvPr id="16" name="Rectangle 15"/>
            <p:cNvSpPr/>
            <p:nvPr/>
          </p:nvSpPr>
          <p:spPr>
            <a:xfrm>
              <a:off x="643492" y="4742756"/>
              <a:ext cx="65459" cy="135890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85000"/>
                    <a:lumOff val="15000"/>
                  </a:schemeClr>
                </a:solidFill>
              </a:endParaRPr>
            </a:p>
          </p:txBody>
        </p:sp>
        <p:sp>
          <p:nvSpPr>
            <p:cNvPr id="17" name="Rectangle 16"/>
            <p:cNvSpPr/>
            <p:nvPr/>
          </p:nvSpPr>
          <p:spPr>
            <a:xfrm>
              <a:off x="802640" y="5352865"/>
              <a:ext cx="4478020" cy="748795"/>
            </a:xfrm>
            <a:prstGeom prst="rect">
              <a:avLst/>
            </a:prstGeom>
          </p:spPr>
          <p:txBody>
            <a:bodyPr wrap="square">
              <a:spAutoFit/>
            </a:bodyPr>
            <a:lstStyle/>
            <a:p>
              <a:r>
                <a:rPr lang="en-US" sz="2133" dirty="0">
                  <a:solidFill>
                    <a:schemeClr val="tx1">
                      <a:lumMod val="85000"/>
                      <a:lumOff val="15000"/>
                    </a:schemeClr>
                  </a:solidFill>
                  <a:latin typeface="Open Sans" pitchFamily="34" charset="0"/>
                  <a:ea typeface="Open Sans" pitchFamily="34" charset="0"/>
                  <a:cs typeface="Open Sans" pitchFamily="34" charset="0"/>
                </a:rPr>
                <a:t>Team 10: Luna Zheng, </a:t>
              </a:r>
              <a:r>
                <a:rPr lang="en-US" sz="2133" dirty="0" err="1">
                  <a:solidFill>
                    <a:schemeClr val="tx1">
                      <a:lumMod val="85000"/>
                      <a:lumOff val="15000"/>
                    </a:schemeClr>
                  </a:solidFill>
                  <a:latin typeface="Open Sans" pitchFamily="34" charset="0"/>
                  <a:ea typeface="Open Sans" pitchFamily="34" charset="0"/>
                  <a:cs typeface="Open Sans" pitchFamily="34" charset="0"/>
                </a:rPr>
                <a:t>Yoki</a:t>
              </a:r>
              <a:r>
                <a:rPr lang="en-US" sz="2133" dirty="0">
                  <a:solidFill>
                    <a:schemeClr val="tx1">
                      <a:lumMod val="85000"/>
                      <a:lumOff val="15000"/>
                    </a:schemeClr>
                  </a:solidFill>
                  <a:latin typeface="Open Sans" pitchFamily="34" charset="0"/>
                  <a:ea typeface="Open Sans" pitchFamily="34" charset="0"/>
                  <a:cs typeface="Open Sans" pitchFamily="34" charset="0"/>
                </a:rPr>
                <a:t> Yang, Hiroshi Chakma, Haitian Yu</a:t>
              </a:r>
              <a:endParaRPr lang="id-ID" sz="2133" dirty="0">
                <a:solidFill>
                  <a:schemeClr val="tx1">
                    <a:lumMod val="85000"/>
                    <a:lumOff val="15000"/>
                  </a:schemeClr>
                </a:solidFill>
                <a:latin typeface="Open Sans" pitchFamily="34" charset="0"/>
                <a:ea typeface="Open Sans" pitchFamily="34" charset="0"/>
                <a:cs typeface="Open Sans" pitchFamily="34" charset="0"/>
              </a:endParaRPr>
            </a:p>
          </p:txBody>
        </p:sp>
      </p:grpSp>
    </p:spTree>
    <p:extLst>
      <p:ext uri="{BB962C8B-B14F-4D97-AF65-F5344CB8AC3E}">
        <p14:creationId xmlns:p14="http://schemas.microsoft.com/office/powerpoint/2010/main" val="2866046492"/>
      </p:ext>
    </p:extLst>
  </p:cSld>
  <p:clrMapOvr>
    <a:masterClrMapping/>
  </p:clrMapOvr>
  <p:transition advClick="0" advTm="3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defTabSz="1219170">
              <a:spcBef>
                <a:spcPts val="0"/>
              </a:spcBef>
            </a:pPr>
            <a:r>
              <a:rPr lang="en-US" sz="3467" b="0" dirty="0">
                <a:solidFill>
                  <a:srgbClr val="3F3F3F">
                    <a:lumMod val="50000"/>
                  </a:srgbClr>
                </a:solidFill>
                <a:latin typeface="Open Sans" pitchFamily="34" charset="0"/>
              </a:rPr>
              <a:t>Logistic Regression</a:t>
            </a:r>
          </a:p>
        </p:txBody>
      </p:sp>
      <p:sp>
        <p:nvSpPr>
          <p:cNvPr id="93" name="TextBox 92"/>
          <p:cNvSpPr txBox="1"/>
          <p:nvPr/>
        </p:nvSpPr>
        <p:spPr>
          <a:xfrm>
            <a:off x="1828801" y="4170710"/>
            <a:ext cx="2980212" cy="246221"/>
          </a:xfrm>
          <a:prstGeom prst="rect">
            <a:avLst/>
          </a:prstGeom>
          <a:noFill/>
        </p:spPr>
        <p:txBody>
          <a:bodyPr wrap="square" lIns="0" tIns="0" rIns="0" bIns="0" rtlCol="0" anchor="t">
            <a:spAutoFit/>
          </a:bodyPr>
          <a:lstStyle/>
          <a:p>
            <a:pPr algn="r" defTabSz="1219170">
              <a:spcBef>
                <a:spcPct val="20000"/>
              </a:spcBef>
              <a:defRPr/>
            </a:pPr>
            <a:r>
              <a:rPr lang="en-US" sz="1600" b="1" dirty="0">
                <a:solidFill>
                  <a:schemeClr val="bg1"/>
                </a:solidFill>
              </a:rPr>
              <a:t>There are many variations</a:t>
            </a:r>
            <a:endParaRPr lang="en-US" sz="1600" dirty="0">
              <a:solidFill>
                <a:schemeClr val="bg1"/>
              </a:solidFill>
            </a:endParaRPr>
          </a:p>
        </p:txBody>
      </p:sp>
      <p:sp>
        <p:nvSpPr>
          <p:cNvPr id="94" name="TextBox 93"/>
          <p:cNvSpPr txBox="1"/>
          <p:nvPr/>
        </p:nvSpPr>
        <p:spPr>
          <a:xfrm>
            <a:off x="2092164" y="5045107"/>
            <a:ext cx="2716848" cy="246221"/>
          </a:xfrm>
          <a:prstGeom prst="rect">
            <a:avLst/>
          </a:prstGeom>
          <a:noFill/>
        </p:spPr>
        <p:txBody>
          <a:bodyPr wrap="square" lIns="0" tIns="0" rIns="0" bIns="0" rtlCol="0" anchor="t">
            <a:spAutoFit/>
          </a:bodyPr>
          <a:lstStyle/>
          <a:p>
            <a:pPr algn="r" defTabSz="1219170">
              <a:spcBef>
                <a:spcPct val="20000"/>
              </a:spcBef>
              <a:defRPr/>
            </a:pPr>
            <a:r>
              <a:rPr lang="en-US" sz="1600" b="1" dirty="0">
                <a:solidFill>
                  <a:schemeClr val="bg1"/>
                </a:solidFill>
              </a:rPr>
              <a:t>There are many variations</a:t>
            </a:r>
            <a:endParaRPr lang="en-US" sz="1600" dirty="0">
              <a:solidFill>
                <a:schemeClr val="bg1"/>
              </a:solidFill>
            </a:endParaRPr>
          </a:p>
        </p:txBody>
      </p:sp>
      <p:sp>
        <p:nvSpPr>
          <p:cNvPr id="95" name="TextBox 94"/>
          <p:cNvSpPr txBox="1"/>
          <p:nvPr/>
        </p:nvSpPr>
        <p:spPr>
          <a:xfrm>
            <a:off x="2092164" y="3187506"/>
            <a:ext cx="2716848" cy="246221"/>
          </a:xfrm>
          <a:prstGeom prst="rect">
            <a:avLst/>
          </a:prstGeom>
          <a:noFill/>
        </p:spPr>
        <p:txBody>
          <a:bodyPr wrap="square" lIns="0" tIns="0" rIns="0" bIns="0" rtlCol="0" anchor="t">
            <a:spAutoFit/>
          </a:bodyPr>
          <a:lstStyle/>
          <a:p>
            <a:pPr algn="r" defTabSz="1219170">
              <a:spcBef>
                <a:spcPct val="20000"/>
              </a:spcBef>
              <a:defRPr/>
            </a:pPr>
            <a:r>
              <a:rPr lang="en-US" sz="1600" b="1" dirty="0">
                <a:solidFill>
                  <a:schemeClr val="bg1"/>
                </a:solidFill>
              </a:rPr>
              <a:t>There are many variations</a:t>
            </a:r>
            <a:endParaRPr lang="en-US" sz="1600" dirty="0">
              <a:solidFill>
                <a:schemeClr val="bg1"/>
              </a:solidFill>
            </a:endParaRPr>
          </a:p>
        </p:txBody>
      </p:sp>
      <p:sp>
        <p:nvSpPr>
          <p:cNvPr id="96" name="Freeform 36"/>
          <p:cNvSpPr>
            <a:spLocks noEditPoints="1"/>
          </p:cNvSpPr>
          <p:nvPr/>
        </p:nvSpPr>
        <p:spPr bwMode="auto">
          <a:xfrm>
            <a:off x="4993722" y="4973680"/>
            <a:ext cx="422645" cy="458965"/>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97" name="Freeform 89"/>
          <p:cNvSpPr>
            <a:spLocks noEditPoints="1"/>
          </p:cNvSpPr>
          <p:nvPr/>
        </p:nvSpPr>
        <p:spPr bwMode="auto">
          <a:xfrm>
            <a:off x="4884816" y="2982251"/>
            <a:ext cx="640456" cy="640456"/>
          </a:xfrm>
          <a:custGeom>
            <a:avLst/>
            <a:gdLst/>
            <a:ahLst/>
            <a:cxnLst>
              <a:cxn ang="0">
                <a:pos x="68" y="3"/>
              </a:cxn>
              <a:cxn ang="0">
                <a:pos x="58" y="61"/>
              </a:cxn>
              <a:cxn ang="0">
                <a:pos x="57" y="63"/>
              </a:cxn>
              <a:cxn ang="0">
                <a:pos x="56" y="63"/>
              </a:cxn>
              <a:cxn ang="0">
                <a:pos x="55" y="63"/>
              </a:cxn>
              <a:cxn ang="0">
                <a:pos x="35" y="55"/>
              </a:cxn>
              <a:cxn ang="0">
                <a:pos x="23" y="67"/>
              </a:cxn>
              <a:cxn ang="0">
                <a:pos x="22" y="68"/>
              </a:cxn>
              <a:cxn ang="0">
                <a:pos x="21" y="68"/>
              </a:cxn>
              <a:cxn ang="0">
                <a:pos x="19" y="65"/>
              </a:cxn>
              <a:cxn ang="0">
                <a:pos x="19" y="48"/>
              </a:cxn>
              <a:cxn ang="0">
                <a:pos x="1" y="41"/>
              </a:cxn>
              <a:cxn ang="0">
                <a:pos x="0" y="39"/>
              </a:cxn>
              <a:cxn ang="0">
                <a:pos x="1" y="36"/>
              </a:cxn>
              <a:cxn ang="0">
                <a:pos x="64" y="0"/>
              </a:cxn>
              <a:cxn ang="0">
                <a:pos x="67" y="0"/>
              </a:cxn>
              <a:cxn ang="0">
                <a:pos x="68" y="3"/>
              </a:cxn>
              <a:cxn ang="0">
                <a:pos x="62" y="7"/>
              </a:cxn>
              <a:cxn ang="0">
                <a:pos x="8" y="38"/>
              </a:cxn>
              <a:cxn ang="0">
                <a:pos x="20" y="43"/>
              </a:cxn>
              <a:cxn ang="0">
                <a:pos x="53" y="19"/>
              </a:cxn>
              <a:cxn ang="0">
                <a:pos x="35" y="49"/>
              </a:cxn>
              <a:cxn ang="0">
                <a:pos x="54" y="57"/>
              </a:cxn>
              <a:cxn ang="0">
                <a:pos x="62" y="7"/>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5" y="55"/>
                  <a:pt x="35" y="55"/>
                  <a:pt x="35" y="55"/>
                </a:cubicBezTo>
                <a:cubicBezTo>
                  <a:pt x="23" y="67"/>
                  <a:pt x="23" y="67"/>
                  <a:pt x="23" y="67"/>
                </a:cubicBezTo>
                <a:cubicBezTo>
                  <a:pt x="23" y="67"/>
                  <a:pt x="22" y="68"/>
                  <a:pt x="22" y="68"/>
                </a:cubicBezTo>
                <a:cubicBezTo>
                  <a:pt x="21" y="68"/>
                  <a:pt x="21" y="68"/>
                  <a:pt x="21" y="68"/>
                </a:cubicBezTo>
                <a:cubicBezTo>
                  <a:pt x="20" y="67"/>
                  <a:pt x="19" y="66"/>
                  <a:pt x="19" y="65"/>
                </a:cubicBezTo>
                <a:cubicBezTo>
                  <a:pt x="19" y="48"/>
                  <a:pt x="19" y="48"/>
                  <a:pt x="19" y="48"/>
                </a:cubicBezTo>
                <a:cubicBezTo>
                  <a:pt x="1" y="41"/>
                  <a:pt x="1" y="41"/>
                  <a:pt x="1" y="41"/>
                </a:cubicBezTo>
                <a:cubicBezTo>
                  <a:pt x="0" y="40"/>
                  <a:pt x="0" y="40"/>
                  <a:pt x="0" y="39"/>
                </a:cubicBezTo>
                <a:cubicBezTo>
                  <a:pt x="0" y="38"/>
                  <a:pt x="0" y="37"/>
                  <a:pt x="1" y="36"/>
                </a:cubicBezTo>
                <a:cubicBezTo>
                  <a:pt x="64" y="0"/>
                  <a:pt x="64" y="0"/>
                  <a:pt x="64" y="0"/>
                </a:cubicBezTo>
                <a:cubicBezTo>
                  <a:pt x="65" y="0"/>
                  <a:pt x="66" y="0"/>
                  <a:pt x="67" y="0"/>
                </a:cubicBezTo>
                <a:cubicBezTo>
                  <a:pt x="68" y="1"/>
                  <a:pt x="68" y="2"/>
                  <a:pt x="68" y="3"/>
                </a:cubicBezTo>
                <a:close/>
                <a:moveTo>
                  <a:pt x="62" y="7"/>
                </a:moveTo>
                <a:cubicBezTo>
                  <a:pt x="8" y="38"/>
                  <a:pt x="8" y="38"/>
                  <a:pt x="8" y="38"/>
                </a:cubicBezTo>
                <a:cubicBezTo>
                  <a:pt x="20" y="43"/>
                  <a:pt x="20" y="43"/>
                  <a:pt x="20" y="43"/>
                </a:cubicBezTo>
                <a:cubicBezTo>
                  <a:pt x="53" y="19"/>
                  <a:pt x="53" y="19"/>
                  <a:pt x="53" y="19"/>
                </a:cubicBezTo>
                <a:cubicBezTo>
                  <a:pt x="35" y="49"/>
                  <a:pt x="35" y="49"/>
                  <a:pt x="35" y="49"/>
                </a:cubicBezTo>
                <a:cubicBezTo>
                  <a:pt x="54" y="57"/>
                  <a:pt x="54" y="57"/>
                  <a:pt x="54" y="57"/>
                </a:cubicBezTo>
                <a:lnTo>
                  <a:pt x="62" y="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98" name="Freeform 118"/>
          <p:cNvSpPr>
            <a:spLocks noEditPoints="1"/>
          </p:cNvSpPr>
          <p:nvPr/>
        </p:nvSpPr>
        <p:spPr bwMode="auto">
          <a:xfrm>
            <a:off x="4944366" y="4002371"/>
            <a:ext cx="521357" cy="507357"/>
          </a:xfrm>
          <a:custGeom>
            <a:avLst/>
            <a:gdLst/>
            <a:ahLst/>
            <a:cxnLst>
              <a:cxn ang="0">
                <a:pos x="53" y="58"/>
              </a:cxn>
              <a:cxn ang="0">
                <a:pos x="31" y="67"/>
              </a:cxn>
              <a:cxn ang="0">
                <a:pos x="0" y="36"/>
              </a:cxn>
              <a:cxn ang="0">
                <a:pos x="31" y="5"/>
              </a:cxn>
              <a:cxn ang="0">
                <a:pos x="31" y="36"/>
              </a:cxn>
              <a:cxn ang="0">
                <a:pos x="53" y="58"/>
              </a:cxn>
              <a:cxn ang="0">
                <a:pos x="36" y="31"/>
              </a:cxn>
              <a:cxn ang="0">
                <a:pos x="36" y="0"/>
              </a:cxn>
              <a:cxn ang="0">
                <a:pos x="67" y="31"/>
              </a:cxn>
              <a:cxn ang="0">
                <a:pos x="36" y="31"/>
              </a:cxn>
              <a:cxn ang="0">
                <a:pos x="69" y="36"/>
              </a:cxn>
              <a:cxn ang="0">
                <a:pos x="60" y="58"/>
              </a:cxn>
              <a:cxn ang="0">
                <a:pos x="38" y="36"/>
              </a:cxn>
              <a:cxn ang="0">
                <a:pos x="69" y="36"/>
              </a:cxn>
            </a:cxnLst>
            <a:rect l="0" t="0" r="r" b="b"/>
            <a:pathLst>
              <a:path w="69" h="67">
                <a:moveTo>
                  <a:pt x="53" y="58"/>
                </a:moveTo>
                <a:cubicBezTo>
                  <a:pt x="47" y="64"/>
                  <a:pt x="39" y="67"/>
                  <a:pt x="31" y="67"/>
                </a:cubicBezTo>
                <a:cubicBezTo>
                  <a:pt x="14" y="67"/>
                  <a:pt x="0" y="53"/>
                  <a:pt x="0" y="36"/>
                </a:cubicBezTo>
                <a:cubicBezTo>
                  <a:pt x="0" y="19"/>
                  <a:pt x="14" y="5"/>
                  <a:pt x="31" y="5"/>
                </a:cubicBezTo>
                <a:cubicBezTo>
                  <a:pt x="31" y="36"/>
                  <a:pt x="31" y="36"/>
                  <a:pt x="31" y="36"/>
                </a:cubicBezTo>
                <a:lnTo>
                  <a:pt x="53" y="58"/>
                </a:lnTo>
                <a:close/>
                <a:moveTo>
                  <a:pt x="36" y="31"/>
                </a:moveTo>
                <a:cubicBezTo>
                  <a:pt x="36" y="0"/>
                  <a:pt x="36" y="0"/>
                  <a:pt x="36" y="0"/>
                </a:cubicBezTo>
                <a:cubicBezTo>
                  <a:pt x="53" y="0"/>
                  <a:pt x="67" y="14"/>
                  <a:pt x="67" y="31"/>
                </a:cubicBezTo>
                <a:lnTo>
                  <a:pt x="36" y="31"/>
                </a:lnTo>
                <a:close/>
                <a:moveTo>
                  <a:pt x="69" y="36"/>
                </a:moveTo>
                <a:cubicBezTo>
                  <a:pt x="69" y="45"/>
                  <a:pt x="66" y="53"/>
                  <a:pt x="60" y="58"/>
                </a:cubicBezTo>
                <a:cubicBezTo>
                  <a:pt x="38" y="36"/>
                  <a:pt x="38" y="36"/>
                  <a:pt x="38" y="36"/>
                </a:cubicBezTo>
                <a:lnTo>
                  <a:pt x="69" y="3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99" name="Freeform 66"/>
          <p:cNvSpPr>
            <a:spLocks noEditPoints="1"/>
          </p:cNvSpPr>
          <p:nvPr/>
        </p:nvSpPr>
        <p:spPr bwMode="auto">
          <a:xfrm>
            <a:off x="4927687" y="2089483"/>
            <a:ext cx="554715" cy="51609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00" name="TextBox 99"/>
          <p:cNvSpPr txBox="1"/>
          <p:nvPr/>
        </p:nvSpPr>
        <p:spPr>
          <a:xfrm>
            <a:off x="2092164" y="2166997"/>
            <a:ext cx="2716848" cy="246221"/>
          </a:xfrm>
          <a:prstGeom prst="rect">
            <a:avLst/>
          </a:prstGeom>
          <a:noFill/>
        </p:spPr>
        <p:txBody>
          <a:bodyPr wrap="square" lIns="0" tIns="0" rIns="0" bIns="0" rtlCol="0" anchor="t">
            <a:spAutoFit/>
          </a:bodyPr>
          <a:lstStyle/>
          <a:p>
            <a:pPr algn="r" defTabSz="1219170">
              <a:spcBef>
                <a:spcPct val="20000"/>
              </a:spcBef>
              <a:defRPr/>
            </a:pPr>
            <a:r>
              <a:rPr lang="en-US" sz="1600" b="1" dirty="0">
                <a:solidFill>
                  <a:schemeClr val="bg1"/>
                </a:solidFill>
              </a:rPr>
              <a:t>There are many variations</a:t>
            </a:r>
            <a:endParaRPr lang="en-US" sz="1600" dirty="0">
              <a:solidFill>
                <a:schemeClr val="bg1"/>
              </a:solidFill>
            </a:endParaRPr>
          </a:p>
        </p:txBody>
      </p:sp>
      <p:grpSp>
        <p:nvGrpSpPr>
          <p:cNvPr id="2" name="Group 100"/>
          <p:cNvGrpSpPr/>
          <p:nvPr/>
        </p:nvGrpSpPr>
        <p:grpSpPr>
          <a:xfrm>
            <a:off x="4809013" y="4639761"/>
            <a:ext cx="3456420" cy="1139674"/>
            <a:chOff x="1315498" y="1083010"/>
            <a:chExt cx="2592315" cy="854755"/>
          </a:xfrm>
        </p:grpSpPr>
        <p:sp>
          <p:nvSpPr>
            <p:cNvPr id="102" name="Text Placeholder 3"/>
            <p:cNvSpPr txBox="1">
              <a:spLocks/>
            </p:cNvSpPr>
            <p:nvPr/>
          </p:nvSpPr>
          <p:spPr>
            <a:xfrm>
              <a:off x="1315499" y="1083010"/>
              <a:ext cx="1883593" cy="24617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2133" b="1" dirty="0">
                  <a:solidFill>
                    <a:schemeClr val="accent1"/>
                  </a:solidFill>
                </a:rPr>
                <a:t>Misclassification Rate </a:t>
              </a:r>
            </a:p>
          </p:txBody>
        </p:sp>
        <p:sp>
          <p:nvSpPr>
            <p:cNvPr id="103" name="Text Placeholder 3"/>
            <p:cNvSpPr txBox="1">
              <a:spLocks/>
            </p:cNvSpPr>
            <p:nvPr/>
          </p:nvSpPr>
          <p:spPr>
            <a:xfrm>
              <a:off x="1315498" y="1309901"/>
              <a:ext cx="2592315" cy="62786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dirty="0">
                  <a:solidFill>
                    <a:schemeClr val="tx1"/>
                  </a:solidFill>
                </a:rPr>
                <a:t>Overall : </a:t>
              </a:r>
              <a:r>
                <a:rPr lang="en-CA" b="1" dirty="0">
                  <a:solidFill>
                    <a:schemeClr val="tx1"/>
                  </a:solidFill>
                </a:rPr>
                <a:t>19.75%</a:t>
              </a:r>
              <a:endParaRPr lang="en-US" b="1" dirty="0">
                <a:solidFill>
                  <a:schemeClr val="tx1"/>
                </a:solidFill>
              </a:endParaRPr>
            </a:p>
            <a:p>
              <a:pPr algn="l" defTabSz="1219170">
                <a:spcBef>
                  <a:spcPct val="20000"/>
                </a:spcBef>
                <a:defRPr/>
              </a:pPr>
              <a:r>
                <a:rPr lang="en-US" dirty="0">
                  <a:solidFill>
                    <a:schemeClr val="tx1"/>
                  </a:solidFill>
                </a:rPr>
                <a:t>False: “No” : </a:t>
              </a:r>
              <a:r>
                <a:rPr lang="en-CA" b="1" dirty="0">
                  <a:solidFill>
                    <a:schemeClr val="tx1"/>
                  </a:solidFill>
                </a:rPr>
                <a:t>17.88%</a:t>
              </a:r>
              <a:endParaRPr lang="en-US" b="1" dirty="0">
                <a:solidFill>
                  <a:schemeClr val="tx1"/>
                </a:solidFill>
              </a:endParaRPr>
            </a:p>
            <a:p>
              <a:pPr algn="l" defTabSz="1219170">
                <a:spcBef>
                  <a:spcPct val="20000"/>
                </a:spcBef>
                <a:defRPr/>
              </a:pPr>
              <a:r>
                <a:rPr lang="en-US" dirty="0">
                  <a:solidFill>
                    <a:schemeClr val="tx1"/>
                  </a:solidFill>
                </a:rPr>
                <a:t>False “Yes” : </a:t>
              </a:r>
              <a:r>
                <a:rPr lang="en-US" b="1" dirty="0">
                  <a:solidFill>
                    <a:schemeClr val="tx1"/>
                  </a:solidFill>
                </a:rPr>
                <a:t>1.73%</a:t>
              </a:r>
            </a:p>
          </p:txBody>
        </p:sp>
      </p:grpSp>
      <p:pic>
        <p:nvPicPr>
          <p:cNvPr id="9" name="Picture 8">
            <a:extLst>
              <a:ext uri="{FF2B5EF4-FFF2-40B4-BE49-F238E27FC236}">
                <a16:creationId xmlns:a16="http://schemas.microsoft.com/office/drawing/2014/main" id="{DDFCC7CE-B630-2A40-BFBD-EC34BB84B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5772" y="1560867"/>
            <a:ext cx="8026400" cy="2302933"/>
          </a:xfrm>
          <a:prstGeom prst="rect">
            <a:avLst/>
          </a:prstGeom>
        </p:spPr>
      </p:pic>
      <p:pic>
        <p:nvPicPr>
          <p:cNvPr id="11" name="Picture 10">
            <a:extLst>
              <a:ext uri="{FF2B5EF4-FFF2-40B4-BE49-F238E27FC236}">
                <a16:creationId xmlns:a16="http://schemas.microsoft.com/office/drawing/2014/main" id="{7CEEE6F7-73B4-0248-9D75-33E5224329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4667" y="3908850"/>
            <a:ext cx="8422667" cy="392148"/>
          </a:xfrm>
          <a:prstGeom prst="rect">
            <a:avLst/>
          </a:prstGeom>
        </p:spPr>
      </p:pic>
      <p:sp>
        <p:nvSpPr>
          <p:cNvPr id="12" name="Rectangle 11">
            <a:extLst>
              <a:ext uri="{FF2B5EF4-FFF2-40B4-BE49-F238E27FC236}">
                <a16:creationId xmlns:a16="http://schemas.microsoft.com/office/drawing/2014/main" id="{756AF2F9-4B00-6641-BD4E-578D7DB95388}"/>
              </a:ext>
            </a:extLst>
          </p:cNvPr>
          <p:cNvSpPr/>
          <p:nvPr/>
        </p:nvSpPr>
        <p:spPr bwMode="auto">
          <a:xfrm>
            <a:off x="1903919" y="3548453"/>
            <a:ext cx="7849683" cy="315348"/>
          </a:xfrm>
          <a:prstGeom prst="rect">
            <a:avLst/>
          </a:prstGeom>
          <a:noFill/>
          <a:ln>
            <a:solidFill>
              <a:srgbClr val="FF0000"/>
            </a:solidFill>
            <a:headEnd/>
            <a:tailEn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algn="ctr"/>
            <a:endParaRPr lang="en-US" sz="2400">
              <a:ln w="0">
                <a:solidFill>
                  <a:srgbClr val="FF0000"/>
                </a:solidFill>
              </a:ln>
              <a:solidFill>
                <a:schemeClr val="accent5"/>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7CC911DE-99FF-4BB7-98D0-FB506EFB7EAB}"/>
              </a:ext>
            </a:extLst>
          </p:cNvPr>
          <p:cNvSpPr/>
          <p:nvPr/>
        </p:nvSpPr>
        <p:spPr>
          <a:xfrm>
            <a:off x="222422" y="6169484"/>
            <a:ext cx="11636243" cy="503165"/>
          </a:xfrm>
          <a:prstGeom prst="rect">
            <a:avLst/>
          </a:prstGeom>
          <a:solidFill>
            <a:srgbClr val="1B6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Calibri"/>
            </a:endParaRPr>
          </a:p>
        </p:txBody>
      </p:sp>
    </p:spTree>
    <p:extLst>
      <p:ext uri="{BB962C8B-B14F-4D97-AF65-F5344CB8AC3E}">
        <p14:creationId xmlns:p14="http://schemas.microsoft.com/office/powerpoint/2010/main" val="1803197569"/>
      </p:ext>
    </p:extLst>
  </p:cSld>
  <p:clrMapOvr>
    <a:masterClrMapping/>
  </p:clrMapOvr>
  <p:transition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wipe(right)">
                                      <p:cBhvr>
                                        <p:cTn id="13" dur="500"/>
                                        <p:tgtEl>
                                          <p:spTgt spid="100"/>
                                        </p:tgtEl>
                                      </p:cBhvr>
                                    </p:animEffect>
                                  </p:childTnLst>
                                </p:cTn>
                              </p:par>
                            </p:childTnLst>
                          </p:cTn>
                        </p:par>
                        <p:par>
                          <p:cTn id="14" fill="hold">
                            <p:stCondLst>
                              <p:cond delay="1000"/>
                            </p:stCondLst>
                            <p:childTnLst>
                              <p:par>
                                <p:cTn id="15" presetID="53" presetClass="entr" presetSubtype="0" fill="hold" grpId="0" nodeType="afterEffect">
                                  <p:stCondLst>
                                    <p:cond delay="0"/>
                                  </p:stCondLst>
                                  <p:childTnLst>
                                    <p:set>
                                      <p:cBhvr>
                                        <p:cTn id="16" dur="1" fill="hold">
                                          <p:stCondLst>
                                            <p:cond delay="0"/>
                                          </p:stCondLst>
                                        </p:cTn>
                                        <p:tgtEl>
                                          <p:spTgt spid="97"/>
                                        </p:tgtEl>
                                        <p:attrNameLst>
                                          <p:attrName>style.visibility</p:attrName>
                                        </p:attrNameLst>
                                      </p:cBhvr>
                                      <p:to>
                                        <p:strVal val="visible"/>
                                      </p:to>
                                    </p:set>
                                    <p:anim calcmode="lin" valueType="num">
                                      <p:cBhvr>
                                        <p:cTn id="17" dur="500" fill="hold"/>
                                        <p:tgtEl>
                                          <p:spTgt spid="97"/>
                                        </p:tgtEl>
                                        <p:attrNameLst>
                                          <p:attrName>ppt_w</p:attrName>
                                        </p:attrNameLst>
                                      </p:cBhvr>
                                      <p:tavLst>
                                        <p:tav tm="0">
                                          <p:val>
                                            <p:fltVal val="0"/>
                                          </p:val>
                                        </p:tav>
                                        <p:tav tm="100000">
                                          <p:val>
                                            <p:strVal val="#ppt_w"/>
                                          </p:val>
                                        </p:tav>
                                      </p:tavLst>
                                    </p:anim>
                                    <p:anim calcmode="lin" valueType="num">
                                      <p:cBhvr>
                                        <p:cTn id="18" dur="500" fill="hold"/>
                                        <p:tgtEl>
                                          <p:spTgt spid="97"/>
                                        </p:tgtEl>
                                        <p:attrNameLst>
                                          <p:attrName>ppt_h</p:attrName>
                                        </p:attrNameLst>
                                      </p:cBhvr>
                                      <p:tavLst>
                                        <p:tav tm="0">
                                          <p:val>
                                            <p:fltVal val="0"/>
                                          </p:val>
                                        </p:tav>
                                        <p:tav tm="100000">
                                          <p:val>
                                            <p:strVal val="#ppt_h"/>
                                          </p:val>
                                        </p:tav>
                                      </p:tavLst>
                                    </p:anim>
                                    <p:animEffect transition="in" filter="fade">
                                      <p:cBhvr>
                                        <p:cTn id="19" dur="500"/>
                                        <p:tgtEl>
                                          <p:spTgt spid="97"/>
                                        </p:tgtEl>
                                      </p:cBhvr>
                                    </p:animEffect>
                                  </p:childTnLst>
                                </p:cTn>
                              </p:par>
                            </p:childTnLst>
                          </p:cTn>
                        </p:par>
                        <p:par>
                          <p:cTn id="20" fill="hold">
                            <p:stCondLst>
                              <p:cond delay="1500"/>
                            </p:stCondLst>
                            <p:childTnLst>
                              <p:par>
                                <p:cTn id="21" presetID="22" presetClass="entr" presetSubtype="2" fill="hold" grpId="0" nodeType="after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wipe(right)">
                                      <p:cBhvr>
                                        <p:cTn id="23" dur="500"/>
                                        <p:tgtEl>
                                          <p:spTgt spid="95"/>
                                        </p:tgtEl>
                                      </p:cBhvr>
                                    </p:animEffect>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98"/>
                                        </p:tgtEl>
                                        <p:attrNameLst>
                                          <p:attrName>style.visibility</p:attrName>
                                        </p:attrNameLst>
                                      </p:cBhvr>
                                      <p:to>
                                        <p:strVal val="visible"/>
                                      </p:to>
                                    </p:set>
                                    <p:anim calcmode="lin" valueType="num">
                                      <p:cBhvr>
                                        <p:cTn id="27" dur="500" fill="hold"/>
                                        <p:tgtEl>
                                          <p:spTgt spid="98"/>
                                        </p:tgtEl>
                                        <p:attrNameLst>
                                          <p:attrName>ppt_w</p:attrName>
                                        </p:attrNameLst>
                                      </p:cBhvr>
                                      <p:tavLst>
                                        <p:tav tm="0">
                                          <p:val>
                                            <p:fltVal val="0"/>
                                          </p:val>
                                        </p:tav>
                                        <p:tav tm="100000">
                                          <p:val>
                                            <p:strVal val="#ppt_w"/>
                                          </p:val>
                                        </p:tav>
                                      </p:tavLst>
                                    </p:anim>
                                    <p:anim calcmode="lin" valueType="num">
                                      <p:cBhvr>
                                        <p:cTn id="28" dur="500" fill="hold"/>
                                        <p:tgtEl>
                                          <p:spTgt spid="98"/>
                                        </p:tgtEl>
                                        <p:attrNameLst>
                                          <p:attrName>ppt_h</p:attrName>
                                        </p:attrNameLst>
                                      </p:cBhvr>
                                      <p:tavLst>
                                        <p:tav tm="0">
                                          <p:val>
                                            <p:fltVal val="0"/>
                                          </p:val>
                                        </p:tav>
                                        <p:tav tm="100000">
                                          <p:val>
                                            <p:strVal val="#ppt_h"/>
                                          </p:val>
                                        </p:tav>
                                      </p:tavLst>
                                    </p:anim>
                                    <p:animEffect transition="in" filter="fade">
                                      <p:cBhvr>
                                        <p:cTn id="29" dur="500"/>
                                        <p:tgtEl>
                                          <p:spTgt spid="98"/>
                                        </p:tgtEl>
                                      </p:cBhvr>
                                    </p:animEffect>
                                  </p:childTnLst>
                                </p:cTn>
                              </p:par>
                            </p:childTnLst>
                          </p:cTn>
                        </p:par>
                        <p:par>
                          <p:cTn id="30" fill="hold">
                            <p:stCondLst>
                              <p:cond delay="2500"/>
                            </p:stCondLst>
                            <p:childTnLst>
                              <p:par>
                                <p:cTn id="31" presetID="22" presetClass="entr" presetSubtype="2" fill="hold" grpId="0" nodeType="afterEffect">
                                  <p:stCondLst>
                                    <p:cond delay="0"/>
                                  </p:stCondLst>
                                  <p:childTnLst>
                                    <p:set>
                                      <p:cBhvr>
                                        <p:cTn id="32" dur="1" fill="hold">
                                          <p:stCondLst>
                                            <p:cond delay="0"/>
                                          </p:stCondLst>
                                        </p:cTn>
                                        <p:tgtEl>
                                          <p:spTgt spid="93"/>
                                        </p:tgtEl>
                                        <p:attrNameLst>
                                          <p:attrName>style.visibility</p:attrName>
                                        </p:attrNameLst>
                                      </p:cBhvr>
                                      <p:to>
                                        <p:strVal val="visible"/>
                                      </p:to>
                                    </p:set>
                                    <p:animEffect transition="in" filter="wipe(right)">
                                      <p:cBhvr>
                                        <p:cTn id="33" dur="500"/>
                                        <p:tgtEl>
                                          <p:spTgt spid="93"/>
                                        </p:tgtEl>
                                      </p:cBhvr>
                                    </p:animEffect>
                                  </p:childTnLst>
                                </p:cTn>
                              </p:par>
                            </p:childTnLst>
                          </p:cTn>
                        </p:par>
                        <p:par>
                          <p:cTn id="34" fill="hold">
                            <p:stCondLst>
                              <p:cond delay="3000"/>
                            </p:stCondLst>
                            <p:childTnLst>
                              <p:par>
                                <p:cTn id="35" presetID="53" presetClass="entr" presetSubtype="0" fill="hold" grpId="0" nodeType="afterEffect">
                                  <p:stCondLst>
                                    <p:cond delay="0"/>
                                  </p:stCondLst>
                                  <p:childTnLst>
                                    <p:set>
                                      <p:cBhvr>
                                        <p:cTn id="36" dur="1" fill="hold">
                                          <p:stCondLst>
                                            <p:cond delay="0"/>
                                          </p:stCondLst>
                                        </p:cTn>
                                        <p:tgtEl>
                                          <p:spTgt spid="96"/>
                                        </p:tgtEl>
                                        <p:attrNameLst>
                                          <p:attrName>style.visibility</p:attrName>
                                        </p:attrNameLst>
                                      </p:cBhvr>
                                      <p:to>
                                        <p:strVal val="visible"/>
                                      </p:to>
                                    </p:set>
                                    <p:anim calcmode="lin" valueType="num">
                                      <p:cBhvr>
                                        <p:cTn id="37" dur="500" fill="hold"/>
                                        <p:tgtEl>
                                          <p:spTgt spid="96"/>
                                        </p:tgtEl>
                                        <p:attrNameLst>
                                          <p:attrName>ppt_w</p:attrName>
                                        </p:attrNameLst>
                                      </p:cBhvr>
                                      <p:tavLst>
                                        <p:tav tm="0">
                                          <p:val>
                                            <p:fltVal val="0"/>
                                          </p:val>
                                        </p:tav>
                                        <p:tav tm="100000">
                                          <p:val>
                                            <p:strVal val="#ppt_w"/>
                                          </p:val>
                                        </p:tav>
                                      </p:tavLst>
                                    </p:anim>
                                    <p:anim calcmode="lin" valueType="num">
                                      <p:cBhvr>
                                        <p:cTn id="38" dur="500" fill="hold"/>
                                        <p:tgtEl>
                                          <p:spTgt spid="96"/>
                                        </p:tgtEl>
                                        <p:attrNameLst>
                                          <p:attrName>ppt_h</p:attrName>
                                        </p:attrNameLst>
                                      </p:cBhvr>
                                      <p:tavLst>
                                        <p:tav tm="0">
                                          <p:val>
                                            <p:fltVal val="0"/>
                                          </p:val>
                                        </p:tav>
                                        <p:tav tm="100000">
                                          <p:val>
                                            <p:strVal val="#ppt_h"/>
                                          </p:val>
                                        </p:tav>
                                      </p:tavLst>
                                    </p:anim>
                                    <p:animEffect transition="in" filter="fade">
                                      <p:cBhvr>
                                        <p:cTn id="39" dur="500"/>
                                        <p:tgtEl>
                                          <p:spTgt spid="96"/>
                                        </p:tgtEl>
                                      </p:cBhvr>
                                    </p:animEffect>
                                  </p:childTnLst>
                                </p:cTn>
                              </p:par>
                            </p:childTnLst>
                          </p:cTn>
                        </p:par>
                        <p:par>
                          <p:cTn id="40" fill="hold">
                            <p:stCondLst>
                              <p:cond delay="3500"/>
                            </p:stCondLst>
                            <p:childTnLst>
                              <p:par>
                                <p:cTn id="41" presetID="22" presetClass="entr" presetSubtype="2" fill="hold" grpId="0" nodeType="after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wipe(right)">
                                      <p:cBhvr>
                                        <p:cTn id="43" dur="500"/>
                                        <p:tgtEl>
                                          <p:spTgt spid="94"/>
                                        </p:tgtEl>
                                      </p:cBhvr>
                                    </p:animEffect>
                                  </p:childTnLst>
                                </p:cTn>
                              </p:par>
                              <p:par>
                                <p:cTn id="44" presetID="2" presetClass="entr" presetSubtype="2" accel="50000" decel="50000" fill="hold" nodeType="with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1000" fill="hold"/>
                                        <p:tgtEl>
                                          <p:spTgt spid="2"/>
                                        </p:tgtEl>
                                        <p:attrNameLst>
                                          <p:attrName>ppt_x</p:attrName>
                                        </p:attrNameLst>
                                      </p:cBhvr>
                                      <p:tavLst>
                                        <p:tav tm="0">
                                          <p:val>
                                            <p:strVal val="1+#ppt_w/2"/>
                                          </p:val>
                                        </p:tav>
                                        <p:tav tm="100000">
                                          <p:val>
                                            <p:strVal val="#ppt_x"/>
                                          </p:val>
                                        </p:tav>
                                      </p:tavLst>
                                    </p:anim>
                                    <p:anim calcmode="lin" valueType="num">
                                      <p:cBhvr additive="base">
                                        <p:cTn id="47" dur="1000" fill="hold"/>
                                        <p:tgtEl>
                                          <p:spTgt spid="2"/>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12" presetClass="entr" presetSubtype="8"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slide(fromLeft)">
                                      <p:cBhvr>
                                        <p:cTn id="5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95" grpId="0"/>
      <p:bldP spid="96" grpId="0" animBg="1"/>
      <p:bldP spid="97" grpId="0" animBg="1"/>
      <p:bldP spid="98" grpId="0" animBg="1"/>
      <p:bldP spid="99" grpId="0" animBg="1"/>
      <p:bldP spid="100" grpId="0"/>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467" b="0" dirty="0">
                <a:solidFill>
                  <a:srgbClr val="3F3F3F">
                    <a:lumMod val="50000"/>
                  </a:srgbClr>
                </a:solidFill>
                <a:latin typeface="Open Sans" pitchFamily="34" charset="0"/>
              </a:rPr>
              <a:t>Logistic Regression</a:t>
            </a:r>
          </a:p>
        </p:txBody>
      </p:sp>
      <p:sp>
        <p:nvSpPr>
          <p:cNvPr id="62" name="Slide Number Placeholder 61"/>
          <p:cNvSpPr>
            <a:spLocks noGrp="1"/>
          </p:cNvSpPr>
          <p:nvPr>
            <p:ph type="sldNum" sz="quarter" idx="12"/>
          </p:nvPr>
        </p:nvSpPr>
        <p:spPr/>
        <p:txBody>
          <a:bodyPr/>
          <a:lstStyle/>
          <a:p>
            <a:fld id="{C136B7D2-B98C-44FD-8D04-7EC62A564975}" type="slidenum">
              <a:rPr lang="en-US" smtClean="0"/>
              <a:pPr/>
              <a:t>11</a:t>
            </a:fld>
            <a:endParaRPr lang="en-US" dirty="0"/>
          </a:p>
        </p:txBody>
      </p:sp>
      <p:sp>
        <p:nvSpPr>
          <p:cNvPr id="93" name="TextBox 92"/>
          <p:cNvSpPr txBox="1"/>
          <p:nvPr/>
        </p:nvSpPr>
        <p:spPr>
          <a:xfrm>
            <a:off x="1828801" y="4170710"/>
            <a:ext cx="2980212" cy="246221"/>
          </a:xfrm>
          <a:prstGeom prst="rect">
            <a:avLst/>
          </a:prstGeom>
          <a:noFill/>
        </p:spPr>
        <p:txBody>
          <a:bodyPr wrap="square" lIns="0" tIns="0" rIns="0" bIns="0" rtlCol="0" anchor="t">
            <a:spAutoFit/>
          </a:bodyPr>
          <a:lstStyle/>
          <a:p>
            <a:pPr algn="r" defTabSz="1219170">
              <a:spcBef>
                <a:spcPct val="20000"/>
              </a:spcBef>
              <a:defRPr/>
            </a:pPr>
            <a:r>
              <a:rPr lang="en-US" sz="1600" b="1" dirty="0">
                <a:solidFill>
                  <a:schemeClr val="bg1"/>
                </a:solidFill>
              </a:rPr>
              <a:t>There are many variations</a:t>
            </a:r>
            <a:endParaRPr lang="en-US" sz="1600" dirty="0">
              <a:solidFill>
                <a:schemeClr val="bg1"/>
              </a:solidFill>
            </a:endParaRPr>
          </a:p>
        </p:txBody>
      </p:sp>
      <p:sp>
        <p:nvSpPr>
          <p:cNvPr id="94" name="TextBox 93"/>
          <p:cNvSpPr txBox="1"/>
          <p:nvPr/>
        </p:nvSpPr>
        <p:spPr>
          <a:xfrm>
            <a:off x="2092164" y="5045107"/>
            <a:ext cx="2716848" cy="246221"/>
          </a:xfrm>
          <a:prstGeom prst="rect">
            <a:avLst/>
          </a:prstGeom>
          <a:noFill/>
        </p:spPr>
        <p:txBody>
          <a:bodyPr wrap="square" lIns="0" tIns="0" rIns="0" bIns="0" rtlCol="0" anchor="t">
            <a:spAutoFit/>
          </a:bodyPr>
          <a:lstStyle/>
          <a:p>
            <a:pPr algn="r" defTabSz="1219170">
              <a:spcBef>
                <a:spcPct val="20000"/>
              </a:spcBef>
              <a:defRPr/>
            </a:pPr>
            <a:r>
              <a:rPr lang="en-US" sz="1600" b="1" dirty="0">
                <a:solidFill>
                  <a:schemeClr val="bg1"/>
                </a:solidFill>
              </a:rPr>
              <a:t>There are many variations</a:t>
            </a:r>
            <a:endParaRPr lang="en-US" sz="1600" dirty="0">
              <a:solidFill>
                <a:schemeClr val="bg1"/>
              </a:solidFill>
            </a:endParaRPr>
          </a:p>
        </p:txBody>
      </p:sp>
      <p:sp>
        <p:nvSpPr>
          <p:cNvPr id="95" name="TextBox 94"/>
          <p:cNvSpPr txBox="1"/>
          <p:nvPr/>
        </p:nvSpPr>
        <p:spPr>
          <a:xfrm>
            <a:off x="2092164" y="3187506"/>
            <a:ext cx="2716848" cy="246221"/>
          </a:xfrm>
          <a:prstGeom prst="rect">
            <a:avLst/>
          </a:prstGeom>
          <a:noFill/>
        </p:spPr>
        <p:txBody>
          <a:bodyPr wrap="square" lIns="0" tIns="0" rIns="0" bIns="0" rtlCol="0" anchor="t">
            <a:spAutoFit/>
          </a:bodyPr>
          <a:lstStyle/>
          <a:p>
            <a:pPr algn="r" defTabSz="1219170">
              <a:spcBef>
                <a:spcPct val="20000"/>
              </a:spcBef>
              <a:defRPr/>
            </a:pPr>
            <a:r>
              <a:rPr lang="en-US" sz="1600" b="1" dirty="0">
                <a:solidFill>
                  <a:schemeClr val="bg1"/>
                </a:solidFill>
              </a:rPr>
              <a:t>There are many variations</a:t>
            </a:r>
            <a:endParaRPr lang="en-US" sz="1600" dirty="0">
              <a:solidFill>
                <a:schemeClr val="bg1"/>
              </a:solidFill>
            </a:endParaRPr>
          </a:p>
        </p:txBody>
      </p:sp>
      <p:sp>
        <p:nvSpPr>
          <p:cNvPr id="96" name="Freeform 36"/>
          <p:cNvSpPr>
            <a:spLocks noEditPoints="1"/>
          </p:cNvSpPr>
          <p:nvPr/>
        </p:nvSpPr>
        <p:spPr bwMode="auto">
          <a:xfrm>
            <a:off x="4993722" y="4973680"/>
            <a:ext cx="422645" cy="458965"/>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97" name="Freeform 89"/>
          <p:cNvSpPr>
            <a:spLocks noEditPoints="1"/>
          </p:cNvSpPr>
          <p:nvPr/>
        </p:nvSpPr>
        <p:spPr bwMode="auto">
          <a:xfrm>
            <a:off x="4884816" y="2982251"/>
            <a:ext cx="640456" cy="640456"/>
          </a:xfrm>
          <a:custGeom>
            <a:avLst/>
            <a:gdLst/>
            <a:ahLst/>
            <a:cxnLst>
              <a:cxn ang="0">
                <a:pos x="68" y="3"/>
              </a:cxn>
              <a:cxn ang="0">
                <a:pos x="58" y="61"/>
              </a:cxn>
              <a:cxn ang="0">
                <a:pos x="57" y="63"/>
              </a:cxn>
              <a:cxn ang="0">
                <a:pos x="56" y="63"/>
              </a:cxn>
              <a:cxn ang="0">
                <a:pos x="55" y="63"/>
              </a:cxn>
              <a:cxn ang="0">
                <a:pos x="35" y="55"/>
              </a:cxn>
              <a:cxn ang="0">
                <a:pos x="23" y="67"/>
              </a:cxn>
              <a:cxn ang="0">
                <a:pos x="22" y="68"/>
              </a:cxn>
              <a:cxn ang="0">
                <a:pos x="21" y="68"/>
              </a:cxn>
              <a:cxn ang="0">
                <a:pos x="19" y="65"/>
              </a:cxn>
              <a:cxn ang="0">
                <a:pos x="19" y="48"/>
              </a:cxn>
              <a:cxn ang="0">
                <a:pos x="1" y="41"/>
              </a:cxn>
              <a:cxn ang="0">
                <a:pos x="0" y="39"/>
              </a:cxn>
              <a:cxn ang="0">
                <a:pos x="1" y="36"/>
              </a:cxn>
              <a:cxn ang="0">
                <a:pos x="64" y="0"/>
              </a:cxn>
              <a:cxn ang="0">
                <a:pos x="67" y="0"/>
              </a:cxn>
              <a:cxn ang="0">
                <a:pos x="68" y="3"/>
              </a:cxn>
              <a:cxn ang="0">
                <a:pos x="62" y="7"/>
              </a:cxn>
              <a:cxn ang="0">
                <a:pos x="8" y="38"/>
              </a:cxn>
              <a:cxn ang="0">
                <a:pos x="20" y="43"/>
              </a:cxn>
              <a:cxn ang="0">
                <a:pos x="53" y="19"/>
              </a:cxn>
              <a:cxn ang="0">
                <a:pos x="35" y="49"/>
              </a:cxn>
              <a:cxn ang="0">
                <a:pos x="54" y="57"/>
              </a:cxn>
              <a:cxn ang="0">
                <a:pos x="62" y="7"/>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5" y="55"/>
                  <a:pt x="35" y="55"/>
                  <a:pt x="35" y="55"/>
                </a:cubicBezTo>
                <a:cubicBezTo>
                  <a:pt x="23" y="67"/>
                  <a:pt x="23" y="67"/>
                  <a:pt x="23" y="67"/>
                </a:cubicBezTo>
                <a:cubicBezTo>
                  <a:pt x="23" y="67"/>
                  <a:pt x="22" y="68"/>
                  <a:pt x="22" y="68"/>
                </a:cubicBezTo>
                <a:cubicBezTo>
                  <a:pt x="21" y="68"/>
                  <a:pt x="21" y="68"/>
                  <a:pt x="21" y="68"/>
                </a:cubicBezTo>
                <a:cubicBezTo>
                  <a:pt x="20" y="67"/>
                  <a:pt x="19" y="66"/>
                  <a:pt x="19" y="65"/>
                </a:cubicBezTo>
                <a:cubicBezTo>
                  <a:pt x="19" y="48"/>
                  <a:pt x="19" y="48"/>
                  <a:pt x="19" y="48"/>
                </a:cubicBezTo>
                <a:cubicBezTo>
                  <a:pt x="1" y="41"/>
                  <a:pt x="1" y="41"/>
                  <a:pt x="1" y="41"/>
                </a:cubicBezTo>
                <a:cubicBezTo>
                  <a:pt x="0" y="40"/>
                  <a:pt x="0" y="40"/>
                  <a:pt x="0" y="39"/>
                </a:cubicBezTo>
                <a:cubicBezTo>
                  <a:pt x="0" y="38"/>
                  <a:pt x="0" y="37"/>
                  <a:pt x="1" y="36"/>
                </a:cubicBezTo>
                <a:cubicBezTo>
                  <a:pt x="64" y="0"/>
                  <a:pt x="64" y="0"/>
                  <a:pt x="64" y="0"/>
                </a:cubicBezTo>
                <a:cubicBezTo>
                  <a:pt x="65" y="0"/>
                  <a:pt x="66" y="0"/>
                  <a:pt x="67" y="0"/>
                </a:cubicBezTo>
                <a:cubicBezTo>
                  <a:pt x="68" y="1"/>
                  <a:pt x="68" y="2"/>
                  <a:pt x="68" y="3"/>
                </a:cubicBezTo>
                <a:close/>
                <a:moveTo>
                  <a:pt x="62" y="7"/>
                </a:moveTo>
                <a:cubicBezTo>
                  <a:pt x="8" y="38"/>
                  <a:pt x="8" y="38"/>
                  <a:pt x="8" y="38"/>
                </a:cubicBezTo>
                <a:cubicBezTo>
                  <a:pt x="20" y="43"/>
                  <a:pt x="20" y="43"/>
                  <a:pt x="20" y="43"/>
                </a:cubicBezTo>
                <a:cubicBezTo>
                  <a:pt x="53" y="19"/>
                  <a:pt x="53" y="19"/>
                  <a:pt x="53" y="19"/>
                </a:cubicBezTo>
                <a:cubicBezTo>
                  <a:pt x="35" y="49"/>
                  <a:pt x="35" y="49"/>
                  <a:pt x="35" y="49"/>
                </a:cubicBezTo>
                <a:cubicBezTo>
                  <a:pt x="54" y="57"/>
                  <a:pt x="54" y="57"/>
                  <a:pt x="54" y="57"/>
                </a:cubicBezTo>
                <a:lnTo>
                  <a:pt x="62" y="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98" name="Freeform 118"/>
          <p:cNvSpPr>
            <a:spLocks noEditPoints="1"/>
          </p:cNvSpPr>
          <p:nvPr/>
        </p:nvSpPr>
        <p:spPr bwMode="auto">
          <a:xfrm>
            <a:off x="4944366" y="4002371"/>
            <a:ext cx="521357" cy="507357"/>
          </a:xfrm>
          <a:custGeom>
            <a:avLst/>
            <a:gdLst/>
            <a:ahLst/>
            <a:cxnLst>
              <a:cxn ang="0">
                <a:pos x="53" y="58"/>
              </a:cxn>
              <a:cxn ang="0">
                <a:pos x="31" y="67"/>
              </a:cxn>
              <a:cxn ang="0">
                <a:pos x="0" y="36"/>
              </a:cxn>
              <a:cxn ang="0">
                <a:pos x="31" y="5"/>
              </a:cxn>
              <a:cxn ang="0">
                <a:pos x="31" y="36"/>
              </a:cxn>
              <a:cxn ang="0">
                <a:pos x="53" y="58"/>
              </a:cxn>
              <a:cxn ang="0">
                <a:pos x="36" y="31"/>
              </a:cxn>
              <a:cxn ang="0">
                <a:pos x="36" y="0"/>
              </a:cxn>
              <a:cxn ang="0">
                <a:pos x="67" y="31"/>
              </a:cxn>
              <a:cxn ang="0">
                <a:pos x="36" y="31"/>
              </a:cxn>
              <a:cxn ang="0">
                <a:pos x="69" y="36"/>
              </a:cxn>
              <a:cxn ang="0">
                <a:pos x="60" y="58"/>
              </a:cxn>
              <a:cxn ang="0">
                <a:pos x="38" y="36"/>
              </a:cxn>
              <a:cxn ang="0">
                <a:pos x="69" y="36"/>
              </a:cxn>
            </a:cxnLst>
            <a:rect l="0" t="0" r="r" b="b"/>
            <a:pathLst>
              <a:path w="69" h="67">
                <a:moveTo>
                  <a:pt x="53" y="58"/>
                </a:moveTo>
                <a:cubicBezTo>
                  <a:pt x="47" y="64"/>
                  <a:pt x="39" y="67"/>
                  <a:pt x="31" y="67"/>
                </a:cubicBezTo>
                <a:cubicBezTo>
                  <a:pt x="14" y="67"/>
                  <a:pt x="0" y="53"/>
                  <a:pt x="0" y="36"/>
                </a:cubicBezTo>
                <a:cubicBezTo>
                  <a:pt x="0" y="19"/>
                  <a:pt x="14" y="5"/>
                  <a:pt x="31" y="5"/>
                </a:cubicBezTo>
                <a:cubicBezTo>
                  <a:pt x="31" y="36"/>
                  <a:pt x="31" y="36"/>
                  <a:pt x="31" y="36"/>
                </a:cubicBezTo>
                <a:lnTo>
                  <a:pt x="53" y="58"/>
                </a:lnTo>
                <a:close/>
                <a:moveTo>
                  <a:pt x="36" y="31"/>
                </a:moveTo>
                <a:cubicBezTo>
                  <a:pt x="36" y="0"/>
                  <a:pt x="36" y="0"/>
                  <a:pt x="36" y="0"/>
                </a:cubicBezTo>
                <a:cubicBezTo>
                  <a:pt x="53" y="0"/>
                  <a:pt x="67" y="14"/>
                  <a:pt x="67" y="31"/>
                </a:cubicBezTo>
                <a:lnTo>
                  <a:pt x="36" y="31"/>
                </a:lnTo>
                <a:close/>
                <a:moveTo>
                  <a:pt x="69" y="36"/>
                </a:moveTo>
                <a:cubicBezTo>
                  <a:pt x="69" y="45"/>
                  <a:pt x="66" y="53"/>
                  <a:pt x="60" y="58"/>
                </a:cubicBezTo>
                <a:cubicBezTo>
                  <a:pt x="38" y="36"/>
                  <a:pt x="38" y="36"/>
                  <a:pt x="38" y="36"/>
                </a:cubicBezTo>
                <a:lnTo>
                  <a:pt x="69" y="3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99" name="Freeform 66"/>
          <p:cNvSpPr>
            <a:spLocks noEditPoints="1"/>
          </p:cNvSpPr>
          <p:nvPr/>
        </p:nvSpPr>
        <p:spPr bwMode="auto">
          <a:xfrm>
            <a:off x="4927687" y="2089483"/>
            <a:ext cx="554715" cy="51609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00" name="TextBox 99"/>
          <p:cNvSpPr txBox="1"/>
          <p:nvPr/>
        </p:nvSpPr>
        <p:spPr>
          <a:xfrm>
            <a:off x="2092164" y="2166997"/>
            <a:ext cx="2716848" cy="246221"/>
          </a:xfrm>
          <a:prstGeom prst="rect">
            <a:avLst/>
          </a:prstGeom>
          <a:noFill/>
        </p:spPr>
        <p:txBody>
          <a:bodyPr wrap="square" lIns="0" tIns="0" rIns="0" bIns="0" rtlCol="0" anchor="t">
            <a:spAutoFit/>
          </a:bodyPr>
          <a:lstStyle/>
          <a:p>
            <a:pPr algn="r" defTabSz="1219170">
              <a:spcBef>
                <a:spcPct val="20000"/>
              </a:spcBef>
              <a:defRPr/>
            </a:pPr>
            <a:r>
              <a:rPr lang="en-US" sz="1600" b="1" dirty="0">
                <a:solidFill>
                  <a:schemeClr val="bg1"/>
                </a:solidFill>
              </a:rPr>
              <a:t>There are many variations</a:t>
            </a:r>
            <a:endParaRPr lang="en-US" sz="1600" dirty="0">
              <a:solidFill>
                <a:schemeClr val="bg1"/>
              </a:solidFill>
            </a:endParaRPr>
          </a:p>
        </p:txBody>
      </p:sp>
      <p:sp>
        <p:nvSpPr>
          <p:cNvPr id="103" name="Text Placeholder 3"/>
          <p:cNvSpPr txBox="1">
            <a:spLocks/>
          </p:cNvSpPr>
          <p:nvPr/>
        </p:nvSpPr>
        <p:spPr>
          <a:xfrm>
            <a:off x="7070190" y="2982253"/>
            <a:ext cx="3456420" cy="157581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b="1" dirty="0">
                <a:solidFill>
                  <a:schemeClr val="tx1"/>
                </a:solidFill>
              </a:rPr>
              <a:t>Dummy variables transformed from the feature “Neighborhood”</a:t>
            </a:r>
          </a:p>
          <a:p>
            <a:pPr algn="l" defTabSz="1219170">
              <a:spcBef>
                <a:spcPct val="20000"/>
              </a:spcBef>
              <a:defRPr/>
            </a:pPr>
            <a:endParaRPr lang="en-US" b="1" dirty="0">
              <a:solidFill>
                <a:schemeClr val="tx1"/>
              </a:solidFill>
            </a:endParaRPr>
          </a:p>
          <a:p>
            <a:pPr algn="l" defTabSz="1219170">
              <a:spcBef>
                <a:spcPct val="20000"/>
              </a:spcBef>
              <a:defRPr/>
            </a:pPr>
            <a:r>
              <a:rPr lang="en-US" b="1" dirty="0">
                <a:solidFill>
                  <a:srgbClr val="FF0000"/>
                </a:solidFill>
              </a:rPr>
              <a:t>Speculation</a:t>
            </a:r>
            <a:r>
              <a:rPr lang="en-US" b="1" dirty="0">
                <a:solidFill>
                  <a:schemeClr val="tx1"/>
                </a:solidFill>
              </a:rPr>
              <a:t>: These features are important because it is related to the distance</a:t>
            </a:r>
          </a:p>
        </p:txBody>
      </p:sp>
      <p:pic>
        <p:nvPicPr>
          <p:cNvPr id="4" name="Picture 3">
            <a:extLst>
              <a:ext uri="{FF2B5EF4-FFF2-40B4-BE49-F238E27FC236}">
                <a16:creationId xmlns:a16="http://schemas.microsoft.com/office/drawing/2014/main" id="{409F8865-9826-BA48-A119-531998459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608" y="1281255"/>
            <a:ext cx="4491392" cy="4638489"/>
          </a:xfrm>
          <a:prstGeom prst="rect">
            <a:avLst/>
          </a:prstGeom>
        </p:spPr>
      </p:pic>
      <p:sp>
        <p:nvSpPr>
          <p:cNvPr id="15" name="Rectangle 14">
            <a:extLst>
              <a:ext uri="{FF2B5EF4-FFF2-40B4-BE49-F238E27FC236}">
                <a16:creationId xmlns:a16="http://schemas.microsoft.com/office/drawing/2014/main" id="{EE4E2DD3-BB9D-4F08-8797-4566D2409562}"/>
              </a:ext>
            </a:extLst>
          </p:cNvPr>
          <p:cNvSpPr/>
          <p:nvPr/>
        </p:nvSpPr>
        <p:spPr>
          <a:xfrm>
            <a:off x="222124" y="6192450"/>
            <a:ext cx="11525331" cy="476253"/>
          </a:xfrm>
          <a:prstGeom prst="rect">
            <a:avLst/>
          </a:prstGeom>
          <a:solidFill>
            <a:srgbClr val="1B6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prstClr val="white"/>
              </a:solidFill>
              <a:latin typeface="Calibri"/>
            </a:endParaRPr>
          </a:p>
        </p:txBody>
      </p:sp>
    </p:spTree>
    <p:extLst>
      <p:ext uri="{BB962C8B-B14F-4D97-AF65-F5344CB8AC3E}">
        <p14:creationId xmlns:p14="http://schemas.microsoft.com/office/powerpoint/2010/main" val="755393962"/>
      </p:ext>
    </p:extLst>
  </p:cSld>
  <p:clrMapOvr>
    <a:masterClrMapping/>
  </p:clrMapOvr>
  <p:transition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wipe(right)">
                                      <p:cBhvr>
                                        <p:cTn id="13" dur="500"/>
                                        <p:tgtEl>
                                          <p:spTgt spid="100"/>
                                        </p:tgtEl>
                                      </p:cBhvr>
                                    </p:animEffect>
                                  </p:childTnLst>
                                </p:cTn>
                              </p:par>
                            </p:childTnLst>
                          </p:cTn>
                        </p:par>
                        <p:par>
                          <p:cTn id="14" fill="hold">
                            <p:stCondLst>
                              <p:cond delay="1000"/>
                            </p:stCondLst>
                            <p:childTnLst>
                              <p:par>
                                <p:cTn id="15" presetID="53" presetClass="entr" presetSubtype="0" fill="hold" grpId="0" nodeType="afterEffect">
                                  <p:stCondLst>
                                    <p:cond delay="0"/>
                                  </p:stCondLst>
                                  <p:childTnLst>
                                    <p:set>
                                      <p:cBhvr>
                                        <p:cTn id="16" dur="1" fill="hold">
                                          <p:stCondLst>
                                            <p:cond delay="0"/>
                                          </p:stCondLst>
                                        </p:cTn>
                                        <p:tgtEl>
                                          <p:spTgt spid="97"/>
                                        </p:tgtEl>
                                        <p:attrNameLst>
                                          <p:attrName>style.visibility</p:attrName>
                                        </p:attrNameLst>
                                      </p:cBhvr>
                                      <p:to>
                                        <p:strVal val="visible"/>
                                      </p:to>
                                    </p:set>
                                    <p:anim calcmode="lin" valueType="num">
                                      <p:cBhvr>
                                        <p:cTn id="17" dur="500" fill="hold"/>
                                        <p:tgtEl>
                                          <p:spTgt spid="97"/>
                                        </p:tgtEl>
                                        <p:attrNameLst>
                                          <p:attrName>ppt_w</p:attrName>
                                        </p:attrNameLst>
                                      </p:cBhvr>
                                      <p:tavLst>
                                        <p:tav tm="0">
                                          <p:val>
                                            <p:fltVal val="0"/>
                                          </p:val>
                                        </p:tav>
                                        <p:tav tm="100000">
                                          <p:val>
                                            <p:strVal val="#ppt_w"/>
                                          </p:val>
                                        </p:tav>
                                      </p:tavLst>
                                    </p:anim>
                                    <p:anim calcmode="lin" valueType="num">
                                      <p:cBhvr>
                                        <p:cTn id="18" dur="500" fill="hold"/>
                                        <p:tgtEl>
                                          <p:spTgt spid="97"/>
                                        </p:tgtEl>
                                        <p:attrNameLst>
                                          <p:attrName>ppt_h</p:attrName>
                                        </p:attrNameLst>
                                      </p:cBhvr>
                                      <p:tavLst>
                                        <p:tav tm="0">
                                          <p:val>
                                            <p:fltVal val="0"/>
                                          </p:val>
                                        </p:tav>
                                        <p:tav tm="100000">
                                          <p:val>
                                            <p:strVal val="#ppt_h"/>
                                          </p:val>
                                        </p:tav>
                                      </p:tavLst>
                                    </p:anim>
                                    <p:animEffect transition="in" filter="fade">
                                      <p:cBhvr>
                                        <p:cTn id="19" dur="500"/>
                                        <p:tgtEl>
                                          <p:spTgt spid="97"/>
                                        </p:tgtEl>
                                      </p:cBhvr>
                                    </p:animEffect>
                                  </p:childTnLst>
                                </p:cTn>
                              </p:par>
                            </p:childTnLst>
                          </p:cTn>
                        </p:par>
                        <p:par>
                          <p:cTn id="20" fill="hold">
                            <p:stCondLst>
                              <p:cond delay="1500"/>
                            </p:stCondLst>
                            <p:childTnLst>
                              <p:par>
                                <p:cTn id="21" presetID="22" presetClass="entr" presetSubtype="2" fill="hold" grpId="0" nodeType="after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wipe(right)">
                                      <p:cBhvr>
                                        <p:cTn id="23" dur="500"/>
                                        <p:tgtEl>
                                          <p:spTgt spid="95"/>
                                        </p:tgtEl>
                                      </p:cBhvr>
                                    </p:animEffect>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98"/>
                                        </p:tgtEl>
                                        <p:attrNameLst>
                                          <p:attrName>style.visibility</p:attrName>
                                        </p:attrNameLst>
                                      </p:cBhvr>
                                      <p:to>
                                        <p:strVal val="visible"/>
                                      </p:to>
                                    </p:set>
                                    <p:anim calcmode="lin" valueType="num">
                                      <p:cBhvr>
                                        <p:cTn id="27" dur="500" fill="hold"/>
                                        <p:tgtEl>
                                          <p:spTgt spid="98"/>
                                        </p:tgtEl>
                                        <p:attrNameLst>
                                          <p:attrName>ppt_w</p:attrName>
                                        </p:attrNameLst>
                                      </p:cBhvr>
                                      <p:tavLst>
                                        <p:tav tm="0">
                                          <p:val>
                                            <p:fltVal val="0"/>
                                          </p:val>
                                        </p:tav>
                                        <p:tav tm="100000">
                                          <p:val>
                                            <p:strVal val="#ppt_w"/>
                                          </p:val>
                                        </p:tav>
                                      </p:tavLst>
                                    </p:anim>
                                    <p:anim calcmode="lin" valueType="num">
                                      <p:cBhvr>
                                        <p:cTn id="28" dur="500" fill="hold"/>
                                        <p:tgtEl>
                                          <p:spTgt spid="98"/>
                                        </p:tgtEl>
                                        <p:attrNameLst>
                                          <p:attrName>ppt_h</p:attrName>
                                        </p:attrNameLst>
                                      </p:cBhvr>
                                      <p:tavLst>
                                        <p:tav tm="0">
                                          <p:val>
                                            <p:fltVal val="0"/>
                                          </p:val>
                                        </p:tav>
                                        <p:tav tm="100000">
                                          <p:val>
                                            <p:strVal val="#ppt_h"/>
                                          </p:val>
                                        </p:tav>
                                      </p:tavLst>
                                    </p:anim>
                                    <p:animEffect transition="in" filter="fade">
                                      <p:cBhvr>
                                        <p:cTn id="29" dur="500"/>
                                        <p:tgtEl>
                                          <p:spTgt spid="98"/>
                                        </p:tgtEl>
                                      </p:cBhvr>
                                    </p:animEffect>
                                  </p:childTnLst>
                                </p:cTn>
                              </p:par>
                            </p:childTnLst>
                          </p:cTn>
                        </p:par>
                        <p:par>
                          <p:cTn id="30" fill="hold">
                            <p:stCondLst>
                              <p:cond delay="2500"/>
                            </p:stCondLst>
                            <p:childTnLst>
                              <p:par>
                                <p:cTn id="31" presetID="22" presetClass="entr" presetSubtype="2" fill="hold" grpId="0" nodeType="afterEffect">
                                  <p:stCondLst>
                                    <p:cond delay="0"/>
                                  </p:stCondLst>
                                  <p:childTnLst>
                                    <p:set>
                                      <p:cBhvr>
                                        <p:cTn id="32" dur="1" fill="hold">
                                          <p:stCondLst>
                                            <p:cond delay="0"/>
                                          </p:stCondLst>
                                        </p:cTn>
                                        <p:tgtEl>
                                          <p:spTgt spid="93"/>
                                        </p:tgtEl>
                                        <p:attrNameLst>
                                          <p:attrName>style.visibility</p:attrName>
                                        </p:attrNameLst>
                                      </p:cBhvr>
                                      <p:to>
                                        <p:strVal val="visible"/>
                                      </p:to>
                                    </p:set>
                                    <p:animEffect transition="in" filter="wipe(right)">
                                      <p:cBhvr>
                                        <p:cTn id="33" dur="500"/>
                                        <p:tgtEl>
                                          <p:spTgt spid="93"/>
                                        </p:tgtEl>
                                      </p:cBhvr>
                                    </p:animEffect>
                                  </p:childTnLst>
                                </p:cTn>
                              </p:par>
                            </p:childTnLst>
                          </p:cTn>
                        </p:par>
                        <p:par>
                          <p:cTn id="34" fill="hold">
                            <p:stCondLst>
                              <p:cond delay="3000"/>
                            </p:stCondLst>
                            <p:childTnLst>
                              <p:par>
                                <p:cTn id="35" presetID="53" presetClass="entr" presetSubtype="0" fill="hold" grpId="0" nodeType="afterEffect">
                                  <p:stCondLst>
                                    <p:cond delay="0"/>
                                  </p:stCondLst>
                                  <p:childTnLst>
                                    <p:set>
                                      <p:cBhvr>
                                        <p:cTn id="36" dur="1" fill="hold">
                                          <p:stCondLst>
                                            <p:cond delay="0"/>
                                          </p:stCondLst>
                                        </p:cTn>
                                        <p:tgtEl>
                                          <p:spTgt spid="96"/>
                                        </p:tgtEl>
                                        <p:attrNameLst>
                                          <p:attrName>style.visibility</p:attrName>
                                        </p:attrNameLst>
                                      </p:cBhvr>
                                      <p:to>
                                        <p:strVal val="visible"/>
                                      </p:to>
                                    </p:set>
                                    <p:anim calcmode="lin" valueType="num">
                                      <p:cBhvr>
                                        <p:cTn id="37" dur="500" fill="hold"/>
                                        <p:tgtEl>
                                          <p:spTgt spid="96"/>
                                        </p:tgtEl>
                                        <p:attrNameLst>
                                          <p:attrName>ppt_w</p:attrName>
                                        </p:attrNameLst>
                                      </p:cBhvr>
                                      <p:tavLst>
                                        <p:tav tm="0">
                                          <p:val>
                                            <p:fltVal val="0"/>
                                          </p:val>
                                        </p:tav>
                                        <p:tav tm="100000">
                                          <p:val>
                                            <p:strVal val="#ppt_w"/>
                                          </p:val>
                                        </p:tav>
                                      </p:tavLst>
                                    </p:anim>
                                    <p:anim calcmode="lin" valueType="num">
                                      <p:cBhvr>
                                        <p:cTn id="38" dur="500" fill="hold"/>
                                        <p:tgtEl>
                                          <p:spTgt spid="96"/>
                                        </p:tgtEl>
                                        <p:attrNameLst>
                                          <p:attrName>ppt_h</p:attrName>
                                        </p:attrNameLst>
                                      </p:cBhvr>
                                      <p:tavLst>
                                        <p:tav tm="0">
                                          <p:val>
                                            <p:fltVal val="0"/>
                                          </p:val>
                                        </p:tav>
                                        <p:tav tm="100000">
                                          <p:val>
                                            <p:strVal val="#ppt_h"/>
                                          </p:val>
                                        </p:tav>
                                      </p:tavLst>
                                    </p:anim>
                                    <p:animEffect transition="in" filter="fade">
                                      <p:cBhvr>
                                        <p:cTn id="39" dur="500"/>
                                        <p:tgtEl>
                                          <p:spTgt spid="96"/>
                                        </p:tgtEl>
                                      </p:cBhvr>
                                    </p:animEffect>
                                  </p:childTnLst>
                                </p:cTn>
                              </p:par>
                            </p:childTnLst>
                          </p:cTn>
                        </p:par>
                        <p:par>
                          <p:cTn id="40" fill="hold">
                            <p:stCondLst>
                              <p:cond delay="3500"/>
                            </p:stCondLst>
                            <p:childTnLst>
                              <p:par>
                                <p:cTn id="41" presetID="22" presetClass="entr" presetSubtype="2" fill="hold" grpId="0" nodeType="after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wipe(right)">
                                      <p:cBhvr>
                                        <p:cTn id="43"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95" grpId="0"/>
      <p:bldP spid="96" grpId="0" animBg="1"/>
      <p:bldP spid="97" grpId="0" animBg="1"/>
      <p:bldP spid="98" grpId="0" animBg="1"/>
      <p:bldP spid="99" grpId="0" animBg="1"/>
      <p:bldP spid="10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52853-2A12-294E-B0E5-559910871AF0}"/>
              </a:ext>
            </a:extLst>
          </p:cNvPr>
          <p:cNvSpPr>
            <a:spLocks noGrp="1"/>
          </p:cNvSpPr>
          <p:nvPr>
            <p:ph type="title"/>
          </p:nvPr>
        </p:nvSpPr>
        <p:spPr>
          <a:xfrm>
            <a:off x="2485081" y="624629"/>
            <a:ext cx="7518400" cy="471365"/>
          </a:xfrm>
        </p:spPr>
        <p:txBody>
          <a:bodyPr/>
          <a:lstStyle/>
          <a:p>
            <a:r>
              <a:rPr lang="en-US" sz="3470" b="0" dirty="0">
                <a:latin typeface="Open Sans"/>
              </a:rPr>
              <a:t>K-Means</a:t>
            </a:r>
          </a:p>
        </p:txBody>
      </p:sp>
      <p:pic>
        <p:nvPicPr>
          <p:cNvPr id="4" name="Picture 3">
            <a:extLst>
              <a:ext uri="{FF2B5EF4-FFF2-40B4-BE49-F238E27FC236}">
                <a16:creationId xmlns:a16="http://schemas.microsoft.com/office/drawing/2014/main" id="{342736B8-ED14-4746-9970-8F126B9A47BE}"/>
              </a:ext>
            </a:extLst>
          </p:cNvPr>
          <p:cNvPicPr>
            <a:picLocks noChangeAspect="1"/>
          </p:cNvPicPr>
          <p:nvPr/>
        </p:nvPicPr>
        <p:blipFill>
          <a:blip r:embed="rId2"/>
          <a:stretch>
            <a:fillRect/>
          </a:stretch>
        </p:blipFill>
        <p:spPr>
          <a:xfrm>
            <a:off x="2085545" y="536592"/>
            <a:ext cx="7721600" cy="5160603"/>
          </a:xfrm>
          <a:prstGeom prst="rect">
            <a:avLst/>
          </a:prstGeom>
        </p:spPr>
      </p:pic>
      <p:sp>
        <p:nvSpPr>
          <p:cNvPr id="5" name="Text Placeholder 3">
            <a:extLst>
              <a:ext uri="{FF2B5EF4-FFF2-40B4-BE49-F238E27FC236}">
                <a16:creationId xmlns:a16="http://schemas.microsoft.com/office/drawing/2014/main" id="{7E3863CA-BFC4-4348-92E5-0B9E3AAACD13}"/>
              </a:ext>
            </a:extLst>
          </p:cNvPr>
          <p:cNvSpPr txBox="1">
            <a:spLocks/>
          </p:cNvSpPr>
          <p:nvPr/>
        </p:nvSpPr>
        <p:spPr>
          <a:xfrm>
            <a:off x="2597559" y="5327863"/>
            <a:ext cx="7924799" cy="36933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2400" b="1" dirty="0">
                <a:solidFill>
                  <a:schemeClr val="tx2"/>
                </a:solidFill>
              </a:rPr>
              <a:t>Unsupervised Learning </a:t>
            </a:r>
            <a:r>
              <a:rPr lang="en-US" sz="2400" dirty="0">
                <a:solidFill>
                  <a:schemeClr val="tx2"/>
                </a:solidFill>
              </a:rPr>
              <a:t>– doesn’t fit with our dataset</a:t>
            </a:r>
          </a:p>
        </p:txBody>
      </p:sp>
      <p:sp>
        <p:nvSpPr>
          <p:cNvPr id="6" name="Rectangle 5">
            <a:extLst>
              <a:ext uri="{FF2B5EF4-FFF2-40B4-BE49-F238E27FC236}">
                <a16:creationId xmlns:a16="http://schemas.microsoft.com/office/drawing/2014/main" id="{1DC540C9-BACC-4152-8087-D4B92421278B}"/>
              </a:ext>
            </a:extLst>
          </p:cNvPr>
          <p:cNvSpPr/>
          <p:nvPr/>
        </p:nvSpPr>
        <p:spPr>
          <a:xfrm>
            <a:off x="481616" y="6123503"/>
            <a:ext cx="11525331" cy="476253"/>
          </a:xfrm>
          <a:prstGeom prst="rect">
            <a:avLst/>
          </a:prstGeom>
          <a:solidFill>
            <a:srgbClr val="1B6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prstClr val="white"/>
              </a:solidFill>
              <a:latin typeface="Calibri"/>
            </a:endParaRPr>
          </a:p>
        </p:txBody>
      </p:sp>
    </p:spTree>
    <p:extLst>
      <p:ext uri="{BB962C8B-B14F-4D97-AF65-F5344CB8AC3E}">
        <p14:creationId xmlns:p14="http://schemas.microsoft.com/office/powerpoint/2010/main" val="3906331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CB329-EA89-43CA-91DE-8E51C29FC025}"/>
              </a:ext>
            </a:extLst>
          </p:cNvPr>
          <p:cNvSpPr>
            <a:spLocks noGrp="1"/>
          </p:cNvSpPr>
          <p:nvPr>
            <p:ph type="title"/>
          </p:nvPr>
        </p:nvSpPr>
        <p:spPr>
          <a:xfrm>
            <a:off x="838200" y="365126"/>
            <a:ext cx="10515600" cy="734626"/>
          </a:xfrm>
        </p:spPr>
        <p:txBody>
          <a:bodyPr>
            <a:normAutofit/>
          </a:bodyPr>
          <a:lstStyle/>
          <a:p>
            <a:pPr algn="ctr"/>
            <a:r>
              <a:rPr lang="en-US" sz="3470" dirty="0">
                <a:latin typeface="Open Sans"/>
              </a:rPr>
              <a:t>Support Vector Mode &amp; Neural Network</a:t>
            </a:r>
          </a:p>
        </p:txBody>
      </p:sp>
      <p:pic>
        <p:nvPicPr>
          <p:cNvPr id="4" name="Picture 3">
            <a:extLst>
              <a:ext uri="{FF2B5EF4-FFF2-40B4-BE49-F238E27FC236}">
                <a16:creationId xmlns:a16="http://schemas.microsoft.com/office/drawing/2014/main" id="{02F6AC60-137E-4F7F-A6F9-F00CF9D0EA4A}"/>
              </a:ext>
            </a:extLst>
          </p:cNvPr>
          <p:cNvPicPr>
            <a:picLocks noChangeAspect="1"/>
          </p:cNvPicPr>
          <p:nvPr/>
        </p:nvPicPr>
        <p:blipFill>
          <a:blip r:embed="rId3"/>
          <a:stretch>
            <a:fillRect/>
          </a:stretch>
        </p:blipFill>
        <p:spPr>
          <a:xfrm>
            <a:off x="3707026" y="1334529"/>
            <a:ext cx="7735331" cy="4609072"/>
          </a:xfrm>
          <a:prstGeom prst="rect">
            <a:avLst/>
          </a:prstGeom>
        </p:spPr>
      </p:pic>
      <p:sp>
        <p:nvSpPr>
          <p:cNvPr id="6" name="TextBox 5">
            <a:extLst>
              <a:ext uri="{FF2B5EF4-FFF2-40B4-BE49-F238E27FC236}">
                <a16:creationId xmlns:a16="http://schemas.microsoft.com/office/drawing/2014/main" id="{296A17F9-4C2D-4299-B912-57AC3AD1C200}"/>
              </a:ext>
            </a:extLst>
          </p:cNvPr>
          <p:cNvSpPr txBox="1"/>
          <p:nvPr/>
        </p:nvSpPr>
        <p:spPr>
          <a:xfrm>
            <a:off x="568411" y="1940011"/>
            <a:ext cx="2496065"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en Sans"/>
              </a:rPr>
              <a:t>SVM takes a very long time to train with our dataset</a:t>
            </a:r>
          </a:p>
          <a:p>
            <a:pPr marL="285750" indent="-285750">
              <a:buFont typeface="Arial" panose="020B0604020202020204" pitchFamily="34" charset="0"/>
              <a:buChar char="•"/>
            </a:pPr>
            <a:r>
              <a:rPr lang="en-US" dirty="0">
                <a:latin typeface="Open Sans"/>
              </a:rPr>
              <a:t>Produces roughly 80% accuracy rate with linear, radial or polynomial</a:t>
            </a:r>
          </a:p>
          <a:p>
            <a:pPr marL="285750" indent="-285750">
              <a:buFont typeface="Arial" panose="020B0604020202020204" pitchFamily="34" charset="0"/>
              <a:buChar char="•"/>
            </a:pPr>
            <a:r>
              <a:rPr lang="en-US" dirty="0">
                <a:latin typeface="Open Sans"/>
              </a:rPr>
              <a:t>The neural network has 2 hidden layers with 7, 5 neurons</a:t>
            </a:r>
          </a:p>
          <a:p>
            <a:pPr marL="285750" indent="-285750">
              <a:buFont typeface="Arial" panose="020B0604020202020204" pitchFamily="34" charset="0"/>
              <a:buChar char="•"/>
            </a:pPr>
            <a:r>
              <a:rPr lang="en-US" dirty="0">
                <a:latin typeface="Open Sans"/>
              </a:rPr>
              <a:t>Produces similar misclassification</a:t>
            </a:r>
          </a:p>
          <a:p>
            <a:endParaRPr lang="en-US" dirty="0"/>
          </a:p>
        </p:txBody>
      </p:sp>
      <p:sp>
        <p:nvSpPr>
          <p:cNvPr id="7" name="Rectangle 6">
            <a:extLst>
              <a:ext uri="{FF2B5EF4-FFF2-40B4-BE49-F238E27FC236}">
                <a16:creationId xmlns:a16="http://schemas.microsoft.com/office/drawing/2014/main" id="{2FE38782-1AE3-4F18-863D-F83062385F0E}"/>
              </a:ext>
            </a:extLst>
          </p:cNvPr>
          <p:cNvSpPr/>
          <p:nvPr/>
        </p:nvSpPr>
        <p:spPr>
          <a:xfrm>
            <a:off x="481616" y="6123503"/>
            <a:ext cx="11525331" cy="476253"/>
          </a:xfrm>
          <a:prstGeom prst="rect">
            <a:avLst/>
          </a:prstGeom>
          <a:solidFill>
            <a:srgbClr val="1B6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prstClr val="white"/>
              </a:solidFill>
              <a:latin typeface="Calibri"/>
            </a:endParaRPr>
          </a:p>
        </p:txBody>
      </p:sp>
    </p:spTree>
    <p:extLst>
      <p:ext uri="{BB962C8B-B14F-4D97-AF65-F5344CB8AC3E}">
        <p14:creationId xmlns:p14="http://schemas.microsoft.com/office/powerpoint/2010/main" val="347007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p:txBody>
          <a:bodyPr/>
          <a:lstStyle/>
          <a:p>
            <a:r>
              <a:rPr lang="en-US" sz="3470" b="0" dirty="0">
                <a:latin typeface="Open Sans"/>
              </a:rPr>
              <a:t>Ensemble Modeling - Voting</a:t>
            </a:r>
          </a:p>
        </p:txBody>
      </p:sp>
      <p:sp>
        <p:nvSpPr>
          <p:cNvPr id="32" name="Oval 31">
            <a:extLst>
              <a:ext uri="{FF2B5EF4-FFF2-40B4-BE49-F238E27FC236}">
                <a16:creationId xmlns:a16="http://schemas.microsoft.com/office/drawing/2014/main" id="{BBD7262F-5F3F-4F95-B388-7336AC40AD56}"/>
              </a:ext>
            </a:extLst>
          </p:cNvPr>
          <p:cNvSpPr/>
          <p:nvPr/>
        </p:nvSpPr>
        <p:spPr>
          <a:xfrm>
            <a:off x="2336800" y="3097252"/>
            <a:ext cx="1680000" cy="1680000"/>
          </a:xfrm>
          <a:prstGeom prst="ellipse">
            <a:avLst/>
          </a:prstGeom>
          <a:solidFill>
            <a:schemeClr val="accent1">
              <a:lumMod val="50000"/>
              <a:alpha val="70000"/>
            </a:scheme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1200" cap="none" spc="0" normalizeH="0" baseline="0" noProof="0" dirty="0">
                <a:ln>
                  <a:noFill/>
                </a:ln>
                <a:solidFill>
                  <a:prstClr val="white"/>
                </a:solidFill>
                <a:effectLst/>
                <a:uLnTx/>
                <a:uFillTx/>
                <a:latin typeface="Calibri" panose="020F0502020204030204"/>
                <a:ea typeface="+mn-ea"/>
                <a:cs typeface="+mn-cs"/>
              </a:rPr>
              <a:t>Logistic Regression</a:t>
            </a:r>
          </a:p>
        </p:txBody>
      </p:sp>
      <p:sp>
        <p:nvSpPr>
          <p:cNvPr id="33" name="Oval 32">
            <a:extLst>
              <a:ext uri="{FF2B5EF4-FFF2-40B4-BE49-F238E27FC236}">
                <a16:creationId xmlns:a16="http://schemas.microsoft.com/office/drawing/2014/main" id="{759AAEDB-6A09-4C0E-9E39-FA2F2200C083}"/>
              </a:ext>
            </a:extLst>
          </p:cNvPr>
          <p:cNvSpPr/>
          <p:nvPr/>
        </p:nvSpPr>
        <p:spPr>
          <a:xfrm>
            <a:off x="2336800" y="4975933"/>
            <a:ext cx="1680000" cy="1680000"/>
          </a:xfrm>
          <a:prstGeom prst="ellipse">
            <a:avLst/>
          </a:prstGeom>
          <a:solidFill>
            <a:srgbClr val="627392"/>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1200" cap="none" spc="0" normalizeH="0" baseline="0" noProof="0" dirty="0">
                <a:ln>
                  <a:noFill/>
                </a:ln>
                <a:solidFill>
                  <a:prstClr val="white"/>
                </a:solidFill>
                <a:effectLst/>
                <a:uLnTx/>
                <a:uFillTx/>
                <a:latin typeface="Calibri" panose="020F0502020204030204"/>
                <a:ea typeface="+mn-ea"/>
                <a:cs typeface="+mn-cs"/>
              </a:rPr>
              <a:t>Random Forest</a:t>
            </a:r>
          </a:p>
        </p:txBody>
      </p:sp>
      <p:sp>
        <p:nvSpPr>
          <p:cNvPr id="34" name="Oval 33">
            <a:extLst>
              <a:ext uri="{FF2B5EF4-FFF2-40B4-BE49-F238E27FC236}">
                <a16:creationId xmlns:a16="http://schemas.microsoft.com/office/drawing/2014/main" id="{6EAF6D7F-3E3F-4A81-811A-2507A1BB5A68}"/>
              </a:ext>
            </a:extLst>
          </p:cNvPr>
          <p:cNvSpPr/>
          <p:nvPr/>
        </p:nvSpPr>
        <p:spPr>
          <a:xfrm>
            <a:off x="2336800" y="1240749"/>
            <a:ext cx="1680000" cy="1680000"/>
          </a:xfrm>
          <a:prstGeom prst="ellipse">
            <a:avLst/>
          </a:prstGeom>
          <a:solidFill>
            <a:schemeClr val="accent1">
              <a:lumMod val="50000"/>
              <a:alpha val="69804"/>
            </a:scheme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67"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467" dirty="0">
              <a:solidFill>
                <a:prstClr val="white"/>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1200" cap="none" spc="0" normalizeH="0" baseline="0" noProof="0" dirty="0">
                <a:ln>
                  <a:noFill/>
                </a:ln>
                <a:solidFill>
                  <a:prstClr val="white"/>
                </a:solidFill>
                <a:effectLst/>
                <a:uLnTx/>
                <a:uFillTx/>
                <a:latin typeface="Calibri" panose="020F0502020204030204"/>
                <a:ea typeface="+mn-ea"/>
                <a:cs typeface="+mn-cs"/>
              </a:rPr>
              <a:t>KNN</a:t>
            </a:r>
          </a:p>
        </p:txBody>
      </p:sp>
      <p:sp>
        <p:nvSpPr>
          <p:cNvPr id="35" name="Freeform 77">
            <a:extLst>
              <a:ext uri="{FF2B5EF4-FFF2-40B4-BE49-F238E27FC236}">
                <a16:creationId xmlns:a16="http://schemas.microsoft.com/office/drawing/2014/main" id="{A90D2267-2763-4798-A997-66C71EA3A6E2}"/>
              </a:ext>
            </a:extLst>
          </p:cNvPr>
          <p:cNvSpPr/>
          <p:nvPr/>
        </p:nvSpPr>
        <p:spPr>
          <a:xfrm>
            <a:off x="63501" y="3684471"/>
            <a:ext cx="1469465" cy="584357"/>
          </a:xfrm>
          <a:custGeom>
            <a:avLst/>
            <a:gdLst>
              <a:gd name="connsiteX0" fmla="*/ 0 w 1216844"/>
              <a:gd name="connsiteY0" fmla="*/ 48390 h 483898"/>
              <a:gd name="connsiteX1" fmla="*/ 14173 w 1216844"/>
              <a:gd name="connsiteY1" fmla="*/ 14173 h 483898"/>
              <a:gd name="connsiteX2" fmla="*/ 48390 w 1216844"/>
              <a:gd name="connsiteY2" fmla="*/ 0 h 483898"/>
              <a:gd name="connsiteX3" fmla="*/ 1168454 w 1216844"/>
              <a:gd name="connsiteY3" fmla="*/ 0 h 483898"/>
              <a:gd name="connsiteX4" fmla="*/ 1202671 w 1216844"/>
              <a:gd name="connsiteY4" fmla="*/ 14173 h 483898"/>
              <a:gd name="connsiteX5" fmla="*/ 1216844 w 1216844"/>
              <a:gd name="connsiteY5" fmla="*/ 48390 h 483898"/>
              <a:gd name="connsiteX6" fmla="*/ 1216844 w 1216844"/>
              <a:gd name="connsiteY6" fmla="*/ 435508 h 483898"/>
              <a:gd name="connsiteX7" fmla="*/ 1202671 w 1216844"/>
              <a:gd name="connsiteY7" fmla="*/ 469725 h 483898"/>
              <a:gd name="connsiteX8" fmla="*/ 1168454 w 1216844"/>
              <a:gd name="connsiteY8" fmla="*/ 483898 h 483898"/>
              <a:gd name="connsiteX9" fmla="*/ 48390 w 1216844"/>
              <a:gd name="connsiteY9" fmla="*/ 483898 h 483898"/>
              <a:gd name="connsiteX10" fmla="*/ 14173 w 1216844"/>
              <a:gd name="connsiteY10" fmla="*/ 469725 h 483898"/>
              <a:gd name="connsiteX11" fmla="*/ 0 w 1216844"/>
              <a:gd name="connsiteY11" fmla="*/ 435508 h 483898"/>
              <a:gd name="connsiteX12" fmla="*/ 0 w 1216844"/>
              <a:gd name="connsiteY12" fmla="*/ 48390 h 48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6844" h="483898">
                <a:moveTo>
                  <a:pt x="0" y="48390"/>
                </a:moveTo>
                <a:cubicBezTo>
                  <a:pt x="0" y="35556"/>
                  <a:pt x="5098" y="23248"/>
                  <a:pt x="14173" y="14173"/>
                </a:cubicBezTo>
                <a:cubicBezTo>
                  <a:pt x="23248" y="5098"/>
                  <a:pt x="35556" y="0"/>
                  <a:pt x="48390" y="0"/>
                </a:cubicBezTo>
                <a:lnTo>
                  <a:pt x="1168454" y="0"/>
                </a:lnTo>
                <a:cubicBezTo>
                  <a:pt x="1181288" y="0"/>
                  <a:pt x="1193596" y="5098"/>
                  <a:pt x="1202671" y="14173"/>
                </a:cubicBezTo>
                <a:cubicBezTo>
                  <a:pt x="1211746" y="23248"/>
                  <a:pt x="1216844" y="35556"/>
                  <a:pt x="1216844" y="48390"/>
                </a:cubicBezTo>
                <a:lnTo>
                  <a:pt x="1216844" y="435508"/>
                </a:lnTo>
                <a:cubicBezTo>
                  <a:pt x="1216844" y="448342"/>
                  <a:pt x="1211746" y="460650"/>
                  <a:pt x="1202671" y="469725"/>
                </a:cubicBezTo>
                <a:cubicBezTo>
                  <a:pt x="1193596" y="478800"/>
                  <a:pt x="1181288" y="483898"/>
                  <a:pt x="1168454" y="483898"/>
                </a:cubicBezTo>
                <a:lnTo>
                  <a:pt x="48390" y="483898"/>
                </a:lnTo>
                <a:cubicBezTo>
                  <a:pt x="35556" y="483898"/>
                  <a:pt x="23248" y="478800"/>
                  <a:pt x="14173" y="469725"/>
                </a:cubicBezTo>
                <a:cubicBezTo>
                  <a:pt x="5098" y="460650"/>
                  <a:pt x="0" y="448342"/>
                  <a:pt x="0" y="435508"/>
                </a:cubicBezTo>
                <a:lnTo>
                  <a:pt x="0" y="48390"/>
                </a:lnTo>
                <a:close/>
              </a:path>
            </a:pathLst>
          </a:custGeom>
          <a:solidFill>
            <a:srgbClr val="1B6AA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477" tIns="64617" rIns="87477" bIns="64617" numCol="1" spcCol="1270" anchor="ctr" anchorCtr="0">
            <a:noAutofit/>
          </a:bodyPr>
          <a:lstStyle/>
          <a:p>
            <a:pPr marL="0" marR="0" lvl="0" indent="0" algn="ctr" defTabSz="1600160" rtl="0" eaLnBrk="1" fontAlgn="auto" latinLnBrk="0" hangingPunct="1">
              <a:lnSpc>
                <a:spcPct val="90000"/>
              </a:lnSpc>
              <a:spcBef>
                <a:spcPct val="0"/>
              </a:spcBef>
              <a:spcAft>
                <a:spcPct val="35000"/>
              </a:spcAft>
              <a:buClrTx/>
              <a:buSzTx/>
              <a:buFontTx/>
              <a:buNone/>
              <a:tabLst/>
              <a:defRPr/>
            </a:pPr>
            <a:r>
              <a:rPr kumimoji="0" lang="en-US" sz="1867" b="1" i="0" u="none" strike="noStrike" kern="1200" cap="none" spc="0" normalizeH="0" baseline="0" noProof="0" dirty="0">
                <a:ln>
                  <a:noFill/>
                </a:ln>
                <a:solidFill>
                  <a:prstClr val="white"/>
                </a:solidFill>
                <a:effectLst/>
                <a:uLnTx/>
                <a:uFillTx/>
                <a:latin typeface="Calibri" panose="020F0502020204030204"/>
                <a:ea typeface="+mn-ea"/>
                <a:cs typeface="+mn-cs"/>
              </a:rPr>
              <a:t>Dataset</a:t>
            </a:r>
          </a:p>
        </p:txBody>
      </p:sp>
      <p:sp>
        <p:nvSpPr>
          <p:cNvPr id="36" name="Freeform 77">
            <a:extLst>
              <a:ext uri="{FF2B5EF4-FFF2-40B4-BE49-F238E27FC236}">
                <a16:creationId xmlns:a16="http://schemas.microsoft.com/office/drawing/2014/main" id="{D6C9B711-52B9-4041-B13A-DA280D45577E}"/>
              </a:ext>
            </a:extLst>
          </p:cNvPr>
          <p:cNvSpPr/>
          <p:nvPr/>
        </p:nvSpPr>
        <p:spPr>
          <a:xfrm>
            <a:off x="5181601" y="1788571"/>
            <a:ext cx="1469465" cy="584357"/>
          </a:xfrm>
          <a:custGeom>
            <a:avLst/>
            <a:gdLst>
              <a:gd name="connsiteX0" fmla="*/ 0 w 1216844"/>
              <a:gd name="connsiteY0" fmla="*/ 48390 h 483898"/>
              <a:gd name="connsiteX1" fmla="*/ 14173 w 1216844"/>
              <a:gd name="connsiteY1" fmla="*/ 14173 h 483898"/>
              <a:gd name="connsiteX2" fmla="*/ 48390 w 1216844"/>
              <a:gd name="connsiteY2" fmla="*/ 0 h 483898"/>
              <a:gd name="connsiteX3" fmla="*/ 1168454 w 1216844"/>
              <a:gd name="connsiteY3" fmla="*/ 0 h 483898"/>
              <a:gd name="connsiteX4" fmla="*/ 1202671 w 1216844"/>
              <a:gd name="connsiteY4" fmla="*/ 14173 h 483898"/>
              <a:gd name="connsiteX5" fmla="*/ 1216844 w 1216844"/>
              <a:gd name="connsiteY5" fmla="*/ 48390 h 483898"/>
              <a:gd name="connsiteX6" fmla="*/ 1216844 w 1216844"/>
              <a:gd name="connsiteY6" fmla="*/ 435508 h 483898"/>
              <a:gd name="connsiteX7" fmla="*/ 1202671 w 1216844"/>
              <a:gd name="connsiteY7" fmla="*/ 469725 h 483898"/>
              <a:gd name="connsiteX8" fmla="*/ 1168454 w 1216844"/>
              <a:gd name="connsiteY8" fmla="*/ 483898 h 483898"/>
              <a:gd name="connsiteX9" fmla="*/ 48390 w 1216844"/>
              <a:gd name="connsiteY9" fmla="*/ 483898 h 483898"/>
              <a:gd name="connsiteX10" fmla="*/ 14173 w 1216844"/>
              <a:gd name="connsiteY10" fmla="*/ 469725 h 483898"/>
              <a:gd name="connsiteX11" fmla="*/ 0 w 1216844"/>
              <a:gd name="connsiteY11" fmla="*/ 435508 h 483898"/>
              <a:gd name="connsiteX12" fmla="*/ 0 w 1216844"/>
              <a:gd name="connsiteY12" fmla="*/ 48390 h 48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6844" h="483898">
                <a:moveTo>
                  <a:pt x="0" y="48390"/>
                </a:moveTo>
                <a:cubicBezTo>
                  <a:pt x="0" y="35556"/>
                  <a:pt x="5098" y="23248"/>
                  <a:pt x="14173" y="14173"/>
                </a:cubicBezTo>
                <a:cubicBezTo>
                  <a:pt x="23248" y="5098"/>
                  <a:pt x="35556" y="0"/>
                  <a:pt x="48390" y="0"/>
                </a:cubicBezTo>
                <a:lnTo>
                  <a:pt x="1168454" y="0"/>
                </a:lnTo>
                <a:cubicBezTo>
                  <a:pt x="1181288" y="0"/>
                  <a:pt x="1193596" y="5098"/>
                  <a:pt x="1202671" y="14173"/>
                </a:cubicBezTo>
                <a:cubicBezTo>
                  <a:pt x="1211746" y="23248"/>
                  <a:pt x="1216844" y="35556"/>
                  <a:pt x="1216844" y="48390"/>
                </a:cubicBezTo>
                <a:lnTo>
                  <a:pt x="1216844" y="435508"/>
                </a:lnTo>
                <a:cubicBezTo>
                  <a:pt x="1216844" y="448342"/>
                  <a:pt x="1211746" y="460650"/>
                  <a:pt x="1202671" y="469725"/>
                </a:cubicBezTo>
                <a:cubicBezTo>
                  <a:pt x="1193596" y="478800"/>
                  <a:pt x="1181288" y="483898"/>
                  <a:pt x="1168454" y="483898"/>
                </a:cubicBezTo>
                <a:lnTo>
                  <a:pt x="48390" y="483898"/>
                </a:lnTo>
                <a:cubicBezTo>
                  <a:pt x="35556" y="483898"/>
                  <a:pt x="23248" y="478800"/>
                  <a:pt x="14173" y="469725"/>
                </a:cubicBezTo>
                <a:cubicBezTo>
                  <a:pt x="5098" y="460650"/>
                  <a:pt x="0" y="448342"/>
                  <a:pt x="0" y="435508"/>
                </a:cubicBezTo>
                <a:lnTo>
                  <a:pt x="0" y="48390"/>
                </a:lnTo>
                <a:close/>
              </a:path>
            </a:pathLst>
          </a:custGeom>
          <a:solidFill>
            <a:srgbClr val="1B6AA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477" tIns="64617" rIns="87477" bIns="64617" numCol="1" spcCol="1270" anchor="ctr" anchorCtr="0">
            <a:noAutofit/>
          </a:bodyPr>
          <a:lstStyle/>
          <a:p>
            <a:pPr marL="0" marR="0" lvl="0" indent="0" algn="ctr" defTabSz="1600160" rtl="0" eaLnBrk="1" fontAlgn="auto" latinLnBrk="0" hangingPunct="1">
              <a:lnSpc>
                <a:spcPct val="90000"/>
              </a:lnSpc>
              <a:spcBef>
                <a:spcPct val="0"/>
              </a:spcBef>
              <a:spcAft>
                <a:spcPct val="35000"/>
              </a:spcAft>
              <a:buClrTx/>
              <a:buSzTx/>
              <a:buFontTx/>
              <a:buNone/>
              <a:tabLst/>
              <a:defRPr/>
            </a:pPr>
            <a:r>
              <a:rPr kumimoji="0" lang="en-US" sz="1867" b="1" i="0" u="none" strike="noStrike" kern="1200" cap="none" spc="0" normalizeH="0" baseline="0" noProof="0" dirty="0">
                <a:ln>
                  <a:noFill/>
                </a:ln>
                <a:solidFill>
                  <a:prstClr val="white"/>
                </a:solidFill>
                <a:effectLst/>
                <a:uLnTx/>
                <a:uFillTx/>
                <a:latin typeface="Calibri" panose="020F0502020204030204"/>
                <a:ea typeface="+mn-ea"/>
                <a:cs typeface="+mn-cs"/>
              </a:rPr>
              <a:t>Predict</a:t>
            </a:r>
          </a:p>
        </p:txBody>
      </p:sp>
      <p:sp>
        <p:nvSpPr>
          <p:cNvPr id="38" name="Freeform 77">
            <a:extLst>
              <a:ext uri="{FF2B5EF4-FFF2-40B4-BE49-F238E27FC236}">
                <a16:creationId xmlns:a16="http://schemas.microsoft.com/office/drawing/2014/main" id="{F50EE4C5-32AA-4DC8-B9AB-84D787432FC0}"/>
              </a:ext>
            </a:extLst>
          </p:cNvPr>
          <p:cNvSpPr/>
          <p:nvPr/>
        </p:nvSpPr>
        <p:spPr>
          <a:xfrm>
            <a:off x="5181601" y="3684471"/>
            <a:ext cx="1469465" cy="584357"/>
          </a:xfrm>
          <a:custGeom>
            <a:avLst/>
            <a:gdLst>
              <a:gd name="connsiteX0" fmla="*/ 0 w 1216844"/>
              <a:gd name="connsiteY0" fmla="*/ 48390 h 483898"/>
              <a:gd name="connsiteX1" fmla="*/ 14173 w 1216844"/>
              <a:gd name="connsiteY1" fmla="*/ 14173 h 483898"/>
              <a:gd name="connsiteX2" fmla="*/ 48390 w 1216844"/>
              <a:gd name="connsiteY2" fmla="*/ 0 h 483898"/>
              <a:gd name="connsiteX3" fmla="*/ 1168454 w 1216844"/>
              <a:gd name="connsiteY3" fmla="*/ 0 h 483898"/>
              <a:gd name="connsiteX4" fmla="*/ 1202671 w 1216844"/>
              <a:gd name="connsiteY4" fmla="*/ 14173 h 483898"/>
              <a:gd name="connsiteX5" fmla="*/ 1216844 w 1216844"/>
              <a:gd name="connsiteY5" fmla="*/ 48390 h 483898"/>
              <a:gd name="connsiteX6" fmla="*/ 1216844 w 1216844"/>
              <a:gd name="connsiteY6" fmla="*/ 435508 h 483898"/>
              <a:gd name="connsiteX7" fmla="*/ 1202671 w 1216844"/>
              <a:gd name="connsiteY7" fmla="*/ 469725 h 483898"/>
              <a:gd name="connsiteX8" fmla="*/ 1168454 w 1216844"/>
              <a:gd name="connsiteY8" fmla="*/ 483898 h 483898"/>
              <a:gd name="connsiteX9" fmla="*/ 48390 w 1216844"/>
              <a:gd name="connsiteY9" fmla="*/ 483898 h 483898"/>
              <a:gd name="connsiteX10" fmla="*/ 14173 w 1216844"/>
              <a:gd name="connsiteY10" fmla="*/ 469725 h 483898"/>
              <a:gd name="connsiteX11" fmla="*/ 0 w 1216844"/>
              <a:gd name="connsiteY11" fmla="*/ 435508 h 483898"/>
              <a:gd name="connsiteX12" fmla="*/ 0 w 1216844"/>
              <a:gd name="connsiteY12" fmla="*/ 48390 h 48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6844" h="483898">
                <a:moveTo>
                  <a:pt x="0" y="48390"/>
                </a:moveTo>
                <a:cubicBezTo>
                  <a:pt x="0" y="35556"/>
                  <a:pt x="5098" y="23248"/>
                  <a:pt x="14173" y="14173"/>
                </a:cubicBezTo>
                <a:cubicBezTo>
                  <a:pt x="23248" y="5098"/>
                  <a:pt x="35556" y="0"/>
                  <a:pt x="48390" y="0"/>
                </a:cubicBezTo>
                <a:lnTo>
                  <a:pt x="1168454" y="0"/>
                </a:lnTo>
                <a:cubicBezTo>
                  <a:pt x="1181288" y="0"/>
                  <a:pt x="1193596" y="5098"/>
                  <a:pt x="1202671" y="14173"/>
                </a:cubicBezTo>
                <a:cubicBezTo>
                  <a:pt x="1211746" y="23248"/>
                  <a:pt x="1216844" y="35556"/>
                  <a:pt x="1216844" y="48390"/>
                </a:cubicBezTo>
                <a:lnTo>
                  <a:pt x="1216844" y="435508"/>
                </a:lnTo>
                <a:cubicBezTo>
                  <a:pt x="1216844" y="448342"/>
                  <a:pt x="1211746" y="460650"/>
                  <a:pt x="1202671" y="469725"/>
                </a:cubicBezTo>
                <a:cubicBezTo>
                  <a:pt x="1193596" y="478800"/>
                  <a:pt x="1181288" y="483898"/>
                  <a:pt x="1168454" y="483898"/>
                </a:cubicBezTo>
                <a:lnTo>
                  <a:pt x="48390" y="483898"/>
                </a:lnTo>
                <a:cubicBezTo>
                  <a:pt x="35556" y="483898"/>
                  <a:pt x="23248" y="478800"/>
                  <a:pt x="14173" y="469725"/>
                </a:cubicBezTo>
                <a:cubicBezTo>
                  <a:pt x="5098" y="460650"/>
                  <a:pt x="0" y="448342"/>
                  <a:pt x="0" y="435508"/>
                </a:cubicBezTo>
                <a:lnTo>
                  <a:pt x="0" y="48390"/>
                </a:lnTo>
                <a:close/>
              </a:path>
            </a:pathLst>
          </a:custGeom>
          <a:solidFill>
            <a:srgbClr val="1B6AA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477" tIns="64617" rIns="87477" bIns="64617" numCol="1" spcCol="1270" anchor="ctr" anchorCtr="0">
            <a:noAutofit/>
          </a:bodyPr>
          <a:lstStyle/>
          <a:p>
            <a:pPr marL="0" marR="0" lvl="0" indent="0" algn="ctr" defTabSz="1600160" rtl="0" eaLnBrk="1" fontAlgn="auto" latinLnBrk="0" hangingPunct="1">
              <a:lnSpc>
                <a:spcPct val="90000"/>
              </a:lnSpc>
              <a:spcBef>
                <a:spcPct val="0"/>
              </a:spcBef>
              <a:spcAft>
                <a:spcPct val="35000"/>
              </a:spcAft>
              <a:buClrTx/>
              <a:buSzTx/>
              <a:buFontTx/>
              <a:buNone/>
              <a:tabLst/>
              <a:defRPr/>
            </a:pPr>
            <a:r>
              <a:rPr kumimoji="0" lang="en-US" sz="1867" b="1" i="0" u="none" strike="noStrike" kern="1200" cap="none" spc="0" normalizeH="0" baseline="0" noProof="0" dirty="0">
                <a:ln>
                  <a:noFill/>
                </a:ln>
                <a:solidFill>
                  <a:prstClr val="white"/>
                </a:solidFill>
                <a:effectLst/>
                <a:uLnTx/>
                <a:uFillTx/>
                <a:latin typeface="Calibri" panose="020F0502020204030204"/>
                <a:ea typeface="+mn-ea"/>
                <a:cs typeface="+mn-cs"/>
              </a:rPr>
              <a:t>Predict</a:t>
            </a:r>
          </a:p>
        </p:txBody>
      </p:sp>
      <p:sp>
        <p:nvSpPr>
          <p:cNvPr id="39" name="Freeform 77">
            <a:extLst>
              <a:ext uri="{FF2B5EF4-FFF2-40B4-BE49-F238E27FC236}">
                <a16:creationId xmlns:a16="http://schemas.microsoft.com/office/drawing/2014/main" id="{975C492C-85D7-4BFA-8809-956C58792CD4}"/>
              </a:ext>
            </a:extLst>
          </p:cNvPr>
          <p:cNvSpPr/>
          <p:nvPr/>
        </p:nvSpPr>
        <p:spPr>
          <a:xfrm>
            <a:off x="5181601" y="5523755"/>
            <a:ext cx="1469465" cy="584357"/>
          </a:xfrm>
          <a:custGeom>
            <a:avLst/>
            <a:gdLst>
              <a:gd name="connsiteX0" fmla="*/ 0 w 1216844"/>
              <a:gd name="connsiteY0" fmla="*/ 48390 h 483898"/>
              <a:gd name="connsiteX1" fmla="*/ 14173 w 1216844"/>
              <a:gd name="connsiteY1" fmla="*/ 14173 h 483898"/>
              <a:gd name="connsiteX2" fmla="*/ 48390 w 1216844"/>
              <a:gd name="connsiteY2" fmla="*/ 0 h 483898"/>
              <a:gd name="connsiteX3" fmla="*/ 1168454 w 1216844"/>
              <a:gd name="connsiteY3" fmla="*/ 0 h 483898"/>
              <a:gd name="connsiteX4" fmla="*/ 1202671 w 1216844"/>
              <a:gd name="connsiteY4" fmla="*/ 14173 h 483898"/>
              <a:gd name="connsiteX5" fmla="*/ 1216844 w 1216844"/>
              <a:gd name="connsiteY5" fmla="*/ 48390 h 483898"/>
              <a:gd name="connsiteX6" fmla="*/ 1216844 w 1216844"/>
              <a:gd name="connsiteY6" fmla="*/ 435508 h 483898"/>
              <a:gd name="connsiteX7" fmla="*/ 1202671 w 1216844"/>
              <a:gd name="connsiteY7" fmla="*/ 469725 h 483898"/>
              <a:gd name="connsiteX8" fmla="*/ 1168454 w 1216844"/>
              <a:gd name="connsiteY8" fmla="*/ 483898 h 483898"/>
              <a:gd name="connsiteX9" fmla="*/ 48390 w 1216844"/>
              <a:gd name="connsiteY9" fmla="*/ 483898 h 483898"/>
              <a:gd name="connsiteX10" fmla="*/ 14173 w 1216844"/>
              <a:gd name="connsiteY10" fmla="*/ 469725 h 483898"/>
              <a:gd name="connsiteX11" fmla="*/ 0 w 1216844"/>
              <a:gd name="connsiteY11" fmla="*/ 435508 h 483898"/>
              <a:gd name="connsiteX12" fmla="*/ 0 w 1216844"/>
              <a:gd name="connsiteY12" fmla="*/ 48390 h 48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6844" h="483898">
                <a:moveTo>
                  <a:pt x="0" y="48390"/>
                </a:moveTo>
                <a:cubicBezTo>
                  <a:pt x="0" y="35556"/>
                  <a:pt x="5098" y="23248"/>
                  <a:pt x="14173" y="14173"/>
                </a:cubicBezTo>
                <a:cubicBezTo>
                  <a:pt x="23248" y="5098"/>
                  <a:pt x="35556" y="0"/>
                  <a:pt x="48390" y="0"/>
                </a:cubicBezTo>
                <a:lnTo>
                  <a:pt x="1168454" y="0"/>
                </a:lnTo>
                <a:cubicBezTo>
                  <a:pt x="1181288" y="0"/>
                  <a:pt x="1193596" y="5098"/>
                  <a:pt x="1202671" y="14173"/>
                </a:cubicBezTo>
                <a:cubicBezTo>
                  <a:pt x="1211746" y="23248"/>
                  <a:pt x="1216844" y="35556"/>
                  <a:pt x="1216844" y="48390"/>
                </a:cubicBezTo>
                <a:lnTo>
                  <a:pt x="1216844" y="435508"/>
                </a:lnTo>
                <a:cubicBezTo>
                  <a:pt x="1216844" y="448342"/>
                  <a:pt x="1211746" y="460650"/>
                  <a:pt x="1202671" y="469725"/>
                </a:cubicBezTo>
                <a:cubicBezTo>
                  <a:pt x="1193596" y="478800"/>
                  <a:pt x="1181288" y="483898"/>
                  <a:pt x="1168454" y="483898"/>
                </a:cubicBezTo>
                <a:lnTo>
                  <a:pt x="48390" y="483898"/>
                </a:lnTo>
                <a:cubicBezTo>
                  <a:pt x="35556" y="483898"/>
                  <a:pt x="23248" y="478800"/>
                  <a:pt x="14173" y="469725"/>
                </a:cubicBezTo>
                <a:cubicBezTo>
                  <a:pt x="5098" y="460650"/>
                  <a:pt x="0" y="448342"/>
                  <a:pt x="0" y="435508"/>
                </a:cubicBezTo>
                <a:lnTo>
                  <a:pt x="0" y="48390"/>
                </a:lnTo>
                <a:close/>
              </a:path>
            </a:pathLst>
          </a:custGeom>
          <a:solidFill>
            <a:srgbClr val="1B6AA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477" tIns="64617" rIns="87477" bIns="64617" numCol="1" spcCol="1270" anchor="ctr" anchorCtr="0">
            <a:noAutofit/>
          </a:bodyPr>
          <a:lstStyle/>
          <a:p>
            <a:pPr marL="0" marR="0" lvl="0" indent="0" algn="ctr" defTabSz="1600160" rtl="0" eaLnBrk="1" fontAlgn="auto" latinLnBrk="0" hangingPunct="1">
              <a:lnSpc>
                <a:spcPct val="90000"/>
              </a:lnSpc>
              <a:spcBef>
                <a:spcPct val="0"/>
              </a:spcBef>
              <a:spcAft>
                <a:spcPct val="35000"/>
              </a:spcAft>
              <a:buClrTx/>
              <a:buSzTx/>
              <a:buFontTx/>
              <a:buNone/>
              <a:tabLst/>
              <a:defRPr/>
            </a:pPr>
            <a:r>
              <a:rPr kumimoji="0" lang="en-US" sz="1867" b="1" i="0" u="none" strike="noStrike" kern="1200" cap="none" spc="0" normalizeH="0" baseline="0" noProof="0" dirty="0">
                <a:ln>
                  <a:noFill/>
                </a:ln>
                <a:solidFill>
                  <a:prstClr val="white"/>
                </a:solidFill>
                <a:effectLst/>
                <a:uLnTx/>
                <a:uFillTx/>
                <a:latin typeface="Calibri" panose="020F0502020204030204"/>
                <a:ea typeface="+mn-ea"/>
                <a:cs typeface="+mn-cs"/>
              </a:rPr>
              <a:t>Predict</a:t>
            </a:r>
          </a:p>
        </p:txBody>
      </p:sp>
      <p:sp>
        <p:nvSpPr>
          <p:cNvPr id="41" name="Freeform 77">
            <a:extLst>
              <a:ext uri="{FF2B5EF4-FFF2-40B4-BE49-F238E27FC236}">
                <a16:creationId xmlns:a16="http://schemas.microsoft.com/office/drawing/2014/main" id="{373B0573-FE19-4778-A7D0-63ACB88A83B5}"/>
              </a:ext>
            </a:extLst>
          </p:cNvPr>
          <p:cNvSpPr/>
          <p:nvPr/>
        </p:nvSpPr>
        <p:spPr>
          <a:xfrm>
            <a:off x="7667066" y="3686020"/>
            <a:ext cx="1469465" cy="584357"/>
          </a:xfrm>
          <a:custGeom>
            <a:avLst/>
            <a:gdLst>
              <a:gd name="connsiteX0" fmla="*/ 0 w 1216844"/>
              <a:gd name="connsiteY0" fmla="*/ 48390 h 483898"/>
              <a:gd name="connsiteX1" fmla="*/ 14173 w 1216844"/>
              <a:gd name="connsiteY1" fmla="*/ 14173 h 483898"/>
              <a:gd name="connsiteX2" fmla="*/ 48390 w 1216844"/>
              <a:gd name="connsiteY2" fmla="*/ 0 h 483898"/>
              <a:gd name="connsiteX3" fmla="*/ 1168454 w 1216844"/>
              <a:gd name="connsiteY3" fmla="*/ 0 h 483898"/>
              <a:gd name="connsiteX4" fmla="*/ 1202671 w 1216844"/>
              <a:gd name="connsiteY4" fmla="*/ 14173 h 483898"/>
              <a:gd name="connsiteX5" fmla="*/ 1216844 w 1216844"/>
              <a:gd name="connsiteY5" fmla="*/ 48390 h 483898"/>
              <a:gd name="connsiteX6" fmla="*/ 1216844 w 1216844"/>
              <a:gd name="connsiteY6" fmla="*/ 435508 h 483898"/>
              <a:gd name="connsiteX7" fmla="*/ 1202671 w 1216844"/>
              <a:gd name="connsiteY7" fmla="*/ 469725 h 483898"/>
              <a:gd name="connsiteX8" fmla="*/ 1168454 w 1216844"/>
              <a:gd name="connsiteY8" fmla="*/ 483898 h 483898"/>
              <a:gd name="connsiteX9" fmla="*/ 48390 w 1216844"/>
              <a:gd name="connsiteY9" fmla="*/ 483898 h 483898"/>
              <a:gd name="connsiteX10" fmla="*/ 14173 w 1216844"/>
              <a:gd name="connsiteY10" fmla="*/ 469725 h 483898"/>
              <a:gd name="connsiteX11" fmla="*/ 0 w 1216844"/>
              <a:gd name="connsiteY11" fmla="*/ 435508 h 483898"/>
              <a:gd name="connsiteX12" fmla="*/ 0 w 1216844"/>
              <a:gd name="connsiteY12" fmla="*/ 48390 h 48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6844" h="483898">
                <a:moveTo>
                  <a:pt x="0" y="48390"/>
                </a:moveTo>
                <a:cubicBezTo>
                  <a:pt x="0" y="35556"/>
                  <a:pt x="5098" y="23248"/>
                  <a:pt x="14173" y="14173"/>
                </a:cubicBezTo>
                <a:cubicBezTo>
                  <a:pt x="23248" y="5098"/>
                  <a:pt x="35556" y="0"/>
                  <a:pt x="48390" y="0"/>
                </a:cubicBezTo>
                <a:lnTo>
                  <a:pt x="1168454" y="0"/>
                </a:lnTo>
                <a:cubicBezTo>
                  <a:pt x="1181288" y="0"/>
                  <a:pt x="1193596" y="5098"/>
                  <a:pt x="1202671" y="14173"/>
                </a:cubicBezTo>
                <a:cubicBezTo>
                  <a:pt x="1211746" y="23248"/>
                  <a:pt x="1216844" y="35556"/>
                  <a:pt x="1216844" y="48390"/>
                </a:cubicBezTo>
                <a:lnTo>
                  <a:pt x="1216844" y="435508"/>
                </a:lnTo>
                <a:cubicBezTo>
                  <a:pt x="1216844" y="448342"/>
                  <a:pt x="1211746" y="460650"/>
                  <a:pt x="1202671" y="469725"/>
                </a:cubicBezTo>
                <a:cubicBezTo>
                  <a:pt x="1193596" y="478800"/>
                  <a:pt x="1181288" y="483898"/>
                  <a:pt x="1168454" y="483898"/>
                </a:cubicBezTo>
                <a:lnTo>
                  <a:pt x="48390" y="483898"/>
                </a:lnTo>
                <a:cubicBezTo>
                  <a:pt x="35556" y="483898"/>
                  <a:pt x="23248" y="478800"/>
                  <a:pt x="14173" y="469725"/>
                </a:cubicBezTo>
                <a:cubicBezTo>
                  <a:pt x="5098" y="460650"/>
                  <a:pt x="0" y="448342"/>
                  <a:pt x="0" y="435508"/>
                </a:cubicBezTo>
                <a:lnTo>
                  <a:pt x="0" y="48390"/>
                </a:lnTo>
                <a:close/>
              </a:path>
            </a:pathLst>
          </a:custGeom>
          <a:solidFill>
            <a:srgbClr val="1B6AA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477" tIns="64617" rIns="87477" bIns="64617" numCol="1" spcCol="1270" anchor="ctr" anchorCtr="0">
            <a:noAutofit/>
          </a:bodyPr>
          <a:lstStyle/>
          <a:p>
            <a:pPr marL="0" marR="0" lvl="0" indent="0" algn="ctr" defTabSz="1600160" rtl="0" eaLnBrk="1" fontAlgn="auto" latinLnBrk="0" hangingPunct="1">
              <a:lnSpc>
                <a:spcPct val="90000"/>
              </a:lnSpc>
              <a:spcBef>
                <a:spcPct val="0"/>
              </a:spcBef>
              <a:spcAft>
                <a:spcPct val="35000"/>
              </a:spcAft>
              <a:buClrTx/>
              <a:buSzTx/>
              <a:buFontTx/>
              <a:buNone/>
              <a:tabLst/>
              <a:defRPr/>
            </a:pPr>
            <a:r>
              <a:rPr kumimoji="0" lang="en-US" sz="1867" b="1" i="0" u="none" strike="noStrike" kern="1200" cap="none" spc="0" normalizeH="0" baseline="0" noProof="0" dirty="0">
                <a:ln>
                  <a:noFill/>
                </a:ln>
                <a:solidFill>
                  <a:prstClr val="white"/>
                </a:solidFill>
                <a:effectLst/>
                <a:uLnTx/>
                <a:uFillTx/>
                <a:latin typeface="Calibri" panose="020F0502020204030204"/>
                <a:ea typeface="+mn-ea"/>
                <a:cs typeface="+mn-cs"/>
              </a:rPr>
              <a:t>Vote</a:t>
            </a:r>
          </a:p>
        </p:txBody>
      </p:sp>
      <p:sp>
        <p:nvSpPr>
          <p:cNvPr id="42" name="Freeform 77">
            <a:extLst>
              <a:ext uri="{FF2B5EF4-FFF2-40B4-BE49-F238E27FC236}">
                <a16:creationId xmlns:a16="http://schemas.microsoft.com/office/drawing/2014/main" id="{028D1088-3B22-4EC8-BD81-6FC4B3DA7225}"/>
              </a:ext>
            </a:extLst>
          </p:cNvPr>
          <p:cNvSpPr/>
          <p:nvPr/>
        </p:nvSpPr>
        <p:spPr>
          <a:xfrm>
            <a:off x="9855201" y="3687570"/>
            <a:ext cx="1469465" cy="584357"/>
          </a:xfrm>
          <a:custGeom>
            <a:avLst/>
            <a:gdLst>
              <a:gd name="connsiteX0" fmla="*/ 0 w 1216844"/>
              <a:gd name="connsiteY0" fmla="*/ 48390 h 483898"/>
              <a:gd name="connsiteX1" fmla="*/ 14173 w 1216844"/>
              <a:gd name="connsiteY1" fmla="*/ 14173 h 483898"/>
              <a:gd name="connsiteX2" fmla="*/ 48390 w 1216844"/>
              <a:gd name="connsiteY2" fmla="*/ 0 h 483898"/>
              <a:gd name="connsiteX3" fmla="*/ 1168454 w 1216844"/>
              <a:gd name="connsiteY3" fmla="*/ 0 h 483898"/>
              <a:gd name="connsiteX4" fmla="*/ 1202671 w 1216844"/>
              <a:gd name="connsiteY4" fmla="*/ 14173 h 483898"/>
              <a:gd name="connsiteX5" fmla="*/ 1216844 w 1216844"/>
              <a:gd name="connsiteY5" fmla="*/ 48390 h 483898"/>
              <a:gd name="connsiteX6" fmla="*/ 1216844 w 1216844"/>
              <a:gd name="connsiteY6" fmla="*/ 435508 h 483898"/>
              <a:gd name="connsiteX7" fmla="*/ 1202671 w 1216844"/>
              <a:gd name="connsiteY7" fmla="*/ 469725 h 483898"/>
              <a:gd name="connsiteX8" fmla="*/ 1168454 w 1216844"/>
              <a:gd name="connsiteY8" fmla="*/ 483898 h 483898"/>
              <a:gd name="connsiteX9" fmla="*/ 48390 w 1216844"/>
              <a:gd name="connsiteY9" fmla="*/ 483898 h 483898"/>
              <a:gd name="connsiteX10" fmla="*/ 14173 w 1216844"/>
              <a:gd name="connsiteY10" fmla="*/ 469725 h 483898"/>
              <a:gd name="connsiteX11" fmla="*/ 0 w 1216844"/>
              <a:gd name="connsiteY11" fmla="*/ 435508 h 483898"/>
              <a:gd name="connsiteX12" fmla="*/ 0 w 1216844"/>
              <a:gd name="connsiteY12" fmla="*/ 48390 h 48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6844" h="483898">
                <a:moveTo>
                  <a:pt x="0" y="48390"/>
                </a:moveTo>
                <a:cubicBezTo>
                  <a:pt x="0" y="35556"/>
                  <a:pt x="5098" y="23248"/>
                  <a:pt x="14173" y="14173"/>
                </a:cubicBezTo>
                <a:cubicBezTo>
                  <a:pt x="23248" y="5098"/>
                  <a:pt x="35556" y="0"/>
                  <a:pt x="48390" y="0"/>
                </a:cubicBezTo>
                <a:lnTo>
                  <a:pt x="1168454" y="0"/>
                </a:lnTo>
                <a:cubicBezTo>
                  <a:pt x="1181288" y="0"/>
                  <a:pt x="1193596" y="5098"/>
                  <a:pt x="1202671" y="14173"/>
                </a:cubicBezTo>
                <a:cubicBezTo>
                  <a:pt x="1211746" y="23248"/>
                  <a:pt x="1216844" y="35556"/>
                  <a:pt x="1216844" y="48390"/>
                </a:cubicBezTo>
                <a:lnTo>
                  <a:pt x="1216844" y="435508"/>
                </a:lnTo>
                <a:cubicBezTo>
                  <a:pt x="1216844" y="448342"/>
                  <a:pt x="1211746" y="460650"/>
                  <a:pt x="1202671" y="469725"/>
                </a:cubicBezTo>
                <a:cubicBezTo>
                  <a:pt x="1193596" y="478800"/>
                  <a:pt x="1181288" y="483898"/>
                  <a:pt x="1168454" y="483898"/>
                </a:cubicBezTo>
                <a:lnTo>
                  <a:pt x="48390" y="483898"/>
                </a:lnTo>
                <a:cubicBezTo>
                  <a:pt x="35556" y="483898"/>
                  <a:pt x="23248" y="478800"/>
                  <a:pt x="14173" y="469725"/>
                </a:cubicBezTo>
                <a:cubicBezTo>
                  <a:pt x="5098" y="460650"/>
                  <a:pt x="0" y="448342"/>
                  <a:pt x="0" y="435508"/>
                </a:cubicBezTo>
                <a:lnTo>
                  <a:pt x="0" y="48390"/>
                </a:lnTo>
                <a:close/>
              </a:path>
            </a:pathLst>
          </a:custGeom>
          <a:solidFill>
            <a:srgbClr val="1B6AA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477" tIns="64617" rIns="87477" bIns="64617" numCol="1" spcCol="1270" anchor="ctr" anchorCtr="0">
            <a:noAutofit/>
          </a:bodyPr>
          <a:lstStyle/>
          <a:p>
            <a:pPr marL="0" marR="0" lvl="0" indent="0" algn="ctr" defTabSz="1600160" rtl="0" eaLnBrk="1" fontAlgn="auto" latinLnBrk="0" hangingPunct="1">
              <a:lnSpc>
                <a:spcPct val="90000"/>
              </a:lnSpc>
              <a:spcBef>
                <a:spcPct val="0"/>
              </a:spcBef>
              <a:spcAft>
                <a:spcPct val="35000"/>
              </a:spcAft>
              <a:buClrTx/>
              <a:buSzTx/>
              <a:buFontTx/>
              <a:buNone/>
              <a:tabLst/>
              <a:defRPr/>
            </a:pPr>
            <a:r>
              <a:rPr kumimoji="0" lang="en-US" sz="1867" b="1" i="0" u="none" strike="noStrike" kern="1200" cap="none" spc="0" normalizeH="0" baseline="0" noProof="0" dirty="0">
                <a:ln>
                  <a:noFill/>
                </a:ln>
                <a:solidFill>
                  <a:prstClr val="white"/>
                </a:solidFill>
                <a:effectLst/>
                <a:uLnTx/>
                <a:uFillTx/>
                <a:latin typeface="Calibri" panose="020F0502020204030204"/>
                <a:ea typeface="+mn-ea"/>
                <a:cs typeface="+mn-cs"/>
              </a:rPr>
              <a:t>Answer</a:t>
            </a:r>
          </a:p>
        </p:txBody>
      </p:sp>
      <p:cxnSp>
        <p:nvCxnSpPr>
          <p:cNvPr id="43" name="Straight Connector 42">
            <a:extLst>
              <a:ext uri="{FF2B5EF4-FFF2-40B4-BE49-F238E27FC236}">
                <a16:creationId xmlns:a16="http://schemas.microsoft.com/office/drawing/2014/main" id="{08D21AED-EC09-4E5C-B344-AF41ACC4D046}"/>
              </a:ext>
            </a:extLst>
          </p:cNvPr>
          <p:cNvCxnSpPr>
            <a:cxnSpLocks/>
            <a:stCxn id="35" idx="4"/>
            <a:endCxn id="34" idx="2"/>
          </p:cNvCxnSpPr>
          <p:nvPr/>
        </p:nvCxnSpPr>
        <p:spPr>
          <a:xfrm flipV="1">
            <a:off x="1515850" y="2080750"/>
            <a:ext cx="820951" cy="1620837"/>
          </a:xfrm>
          <a:prstGeom prst="line">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B21172C-4EEB-474A-BF2B-FD410D562367}"/>
              </a:ext>
            </a:extLst>
          </p:cNvPr>
          <p:cNvCxnSpPr>
            <a:cxnSpLocks/>
            <a:stCxn id="35" idx="7"/>
            <a:endCxn id="33" idx="2"/>
          </p:cNvCxnSpPr>
          <p:nvPr/>
        </p:nvCxnSpPr>
        <p:spPr>
          <a:xfrm>
            <a:off x="1515850" y="4251712"/>
            <a:ext cx="820951" cy="1564221"/>
          </a:xfrm>
          <a:prstGeom prst="line">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87917E6-D7D3-4E39-9638-C3712B8A5534}"/>
              </a:ext>
            </a:extLst>
          </p:cNvPr>
          <p:cNvCxnSpPr>
            <a:cxnSpLocks/>
            <a:endCxn id="32" idx="2"/>
          </p:cNvCxnSpPr>
          <p:nvPr/>
        </p:nvCxnSpPr>
        <p:spPr>
          <a:xfrm>
            <a:off x="1532965" y="3937252"/>
            <a:ext cx="803835" cy="0"/>
          </a:xfrm>
          <a:prstGeom prst="line">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05B49D1-60E5-4F14-B749-D47A9BE93E71}"/>
              </a:ext>
            </a:extLst>
          </p:cNvPr>
          <p:cNvCxnSpPr>
            <a:cxnSpLocks/>
            <a:stCxn id="34" idx="6"/>
          </p:cNvCxnSpPr>
          <p:nvPr/>
        </p:nvCxnSpPr>
        <p:spPr>
          <a:xfrm>
            <a:off x="4016800" y="2080749"/>
            <a:ext cx="1164800" cy="0"/>
          </a:xfrm>
          <a:prstGeom prst="line">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D0A10AC-D8C2-4595-8410-7398A5BCB4B7}"/>
              </a:ext>
            </a:extLst>
          </p:cNvPr>
          <p:cNvCxnSpPr>
            <a:cxnSpLocks/>
            <a:stCxn id="32" idx="6"/>
          </p:cNvCxnSpPr>
          <p:nvPr/>
        </p:nvCxnSpPr>
        <p:spPr>
          <a:xfrm>
            <a:off x="4016800" y="3937252"/>
            <a:ext cx="1164800" cy="0"/>
          </a:xfrm>
          <a:prstGeom prst="line">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E171C0-382A-4431-9986-7C55E89BF74A}"/>
              </a:ext>
            </a:extLst>
          </p:cNvPr>
          <p:cNvCxnSpPr>
            <a:cxnSpLocks/>
            <a:stCxn id="33" idx="6"/>
          </p:cNvCxnSpPr>
          <p:nvPr/>
        </p:nvCxnSpPr>
        <p:spPr>
          <a:xfrm>
            <a:off x="4016800" y="5815933"/>
            <a:ext cx="1164800" cy="0"/>
          </a:xfrm>
          <a:prstGeom prst="line">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FD9DEB4-E8D8-4570-96BF-A3AFEC43D54D}"/>
              </a:ext>
            </a:extLst>
          </p:cNvPr>
          <p:cNvCxnSpPr>
            <a:cxnSpLocks/>
          </p:cNvCxnSpPr>
          <p:nvPr/>
        </p:nvCxnSpPr>
        <p:spPr>
          <a:xfrm>
            <a:off x="6651065" y="3976649"/>
            <a:ext cx="1016000" cy="0"/>
          </a:xfrm>
          <a:prstGeom prst="line">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97F7D67-98D4-426B-8032-C55E01CBC2C3}"/>
              </a:ext>
            </a:extLst>
          </p:cNvPr>
          <p:cNvCxnSpPr>
            <a:cxnSpLocks/>
          </p:cNvCxnSpPr>
          <p:nvPr/>
        </p:nvCxnSpPr>
        <p:spPr>
          <a:xfrm flipV="1">
            <a:off x="9136531" y="3976650"/>
            <a:ext cx="718669" cy="1"/>
          </a:xfrm>
          <a:prstGeom prst="line">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844189"/>
      </p:ext>
    </p:extLst>
  </p:cSld>
  <p:clrMapOvr>
    <a:masterClrMapping/>
  </p:clrMapOvr>
  <p:transition spd="med" advClick="0"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500"/>
                            </p:stCondLst>
                            <p:childTnLst>
                              <p:par>
                                <p:cTn id="11" presetID="53" presetClass="entr" presetSubtype="0"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500" fill="hold"/>
                                        <p:tgtEl>
                                          <p:spTgt spid="34"/>
                                        </p:tgtEl>
                                        <p:attrNameLst>
                                          <p:attrName>ppt_w</p:attrName>
                                        </p:attrNameLst>
                                      </p:cBhvr>
                                      <p:tavLst>
                                        <p:tav tm="0">
                                          <p:val>
                                            <p:fltVal val="0"/>
                                          </p:val>
                                        </p:tav>
                                        <p:tav tm="100000">
                                          <p:val>
                                            <p:strVal val="#ppt_w"/>
                                          </p:val>
                                        </p:tav>
                                      </p:tavLst>
                                    </p:anim>
                                    <p:anim calcmode="lin" valueType="num">
                                      <p:cBhvr>
                                        <p:cTn id="14" dur="500" fill="hold"/>
                                        <p:tgtEl>
                                          <p:spTgt spid="34"/>
                                        </p:tgtEl>
                                        <p:attrNameLst>
                                          <p:attrName>ppt_h</p:attrName>
                                        </p:attrNameLst>
                                      </p:cBhvr>
                                      <p:tavLst>
                                        <p:tav tm="0">
                                          <p:val>
                                            <p:fltVal val="0"/>
                                          </p:val>
                                        </p:tav>
                                        <p:tav tm="100000">
                                          <p:val>
                                            <p:strVal val="#ppt_h"/>
                                          </p:val>
                                        </p:tav>
                                      </p:tavLst>
                                    </p:anim>
                                    <p:animEffect transition="in" filter="fade">
                                      <p:cBhvr>
                                        <p:cTn id="15" dur="500"/>
                                        <p:tgtEl>
                                          <p:spTgt spid="34"/>
                                        </p:tgtEl>
                                      </p:cBhvr>
                                    </p:animEffect>
                                  </p:childTnLst>
                                </p:cTn>
                              </p:par>
                            </p:childTnLst>
                          </p:cTn>
                        </p:par>
                        <p:par>
                          <p:cTn id="16" fill="hold">
                            <p:stCondLst>
                              <p:cond delay="1000"/>
                            </p:stCondLst>
                            <p:childTnLst>
                              <p:par>
                                <p:cTn id="17" presetID="53"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500" fill="hold"/>
                                        <p:tgtEl>
                                          <p:spTgt spid="33"/>
                                        </p:tgtEl>
                                        <p:attrNameLst>
                                          <p:attrName>ppt_w</p:attrName>
                                        </p:attrNameLst>
                                      </p:cBhvr>
                                      <p:tavLst>
                                        <p:tav tm="0">
                                          <p:val>
                                            <p:fltVal val="0"/>
                                          </p:val>
                                        </p:tav>
                                        <p:tav tm="100000">
                                          <p:val>
                                            <p:strVal val="#ppt_w"/>
                                          </p:val>
                                        </p:tav>
                                      </p:tavLst>
                                    </p:anim>
                                    <p:anim calcmode="lin" valueType="num">
                                      <p:cBhvr>
                                        <p:cTn id="20" dur="500" fill="hold"/>
                                        <p:tgtEl>
                                          <p:spTgt spid="33"/>
                                        </p:tgtEl>
                                        <p:attrNameLst>
                                          <p:attrName>ppt_h</p:attrName>
                                        </p:attrNameLst>
                                      </p:cBhvr>
                                      <p:tavLst>
                                        <p:tav tm="0">
                                          <p:val>
                                            <p:fltVal val="0"/>
                                          </p:val>
                                        </p:tav>
                                        <p:tav tm="100000">
                                          <p:val>
                                            <p:strVal val="#ppt_h"/>
                                          </p:val>
                                        </p:tav>
                                      </p:tavLst>
                                    </p:anim>
                                    <p:animEffect transition="in" filter="fade">
                                      <p:cBhvr>
                                        <p:cTn id="21" dur="500"/>
                                        <p:tgtEl>
                                          <p:spTgt spid="33"/>
                                        </p:tgtEl>
                                      </p:cBhvr>
                                    </p:animEffect>
                                  </p:childTnLst>
                                </p:cTn>
                              </p:par>
                            </p:childTnLst>
                          </p:cTn>
                        </p:par>
                        <p:par>
                          <p:cTn id="22" fill="hold">
                            <p:stCondLst>
                              <p:cond delay="1500"/>
                            </p:stCondLst>
                            <p:childTnLst>
                              <p:par>
                                <p:cTn id="23" presetID="53" presetClass="entr" presetSubtype="0"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500" fill="hold"/>
                                        <p:tgtEl>
                                          <p:spTgt spid="35"/>
                                        </p:tgtEl>
                                        <p:attrNameLst>
                                          <p:attrName>ppt_w</p:attrName>
                                        </p:attrNameLst>
                                      </p:cBhvr>
                                      <p:tavLst>
                                        <p:tav tm="0">
                                          <p:val>
                                            <p:fltVal val="0"/>
                                          </p:val>
                                        </p:tav>
                                        <p:tav tm="100000">
                                          <p:val>
                                            <p:strVal val="#ppt_w"/>
                                          </p:val>
                                        </p:tav>
                                      </p:tavLst>
                                    </p:anim>
                                    <p:anim calcmode="lin" valueType="num">
                                      <p:cBhvr>
                                        <p:cTn id="26" dur="500" fill="hold"/>
                                        <p:tgtEl>
                                          <p:spTgt spid="35"/>
                                        </p:tgtEl>
                                        <p:attrNameLst>
                                          <p:attrName>ppt_h</p:attrName>
                                        </p:attrNameLst>
                                      </p:cBhvr>
                                      <p:tavLst>
                                        <p:tav tm="0">
                                          <p:val>
                                            <p:fltVal val="0"/>
                                          </p:val>
                                        </p:tav>
                                        <p:tav tm="100000">
                                          <p:val>
                                            <p:strVal val="#ppt_h"/>
                                          </p:val>
                                        </p:tav>
                                      </p:tavLst>
                                    </p:anim>
                                    <p:animEffect transition="in" filter="fade">
                                      <p:cBhvr>
                                        <p:cTn id="27" dur="500"/>
                                        <p:tgtEl>
                                          <p:spTgt spid="35"/>
                                        </p:tgtEl>
                                      </p:cBhvr>
                                    </p:animEffect>
                                  </p:childTnLst>
                                </p:cTn>
                              </p:par>
                            </p:childTnLst>
                          </p:cTn>
                        </p:par>
                        <p:par>
                          <p:cTn id="28" fill="hold">
                            <p:stCondLst>
                              <p:cond delay="2000"/>
                            </p:stCondLst>
                            <p:childTnLst>
                              <p:par>
                                <p:cTn id="29" presetID="53" presetClass="entr" presetSubtype="0"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p:cTn id="31" dur="500" fill="hold"/>
                                        <p:tgtEl>
                                          <p:spTgt spid="36"/>
                                        </p:tgtEl>
                                        <p:attrNameLst>
                                          <p:attrName>ppt_w</p:attrName>
                                        </p:attrNameLst>
                                      </p:cBhvr>
                                      <p:tavLst>
                                        <p:tav tm="0">
                                          <p:val>
                                            <p:fltVal val="0"/>
                                          </p:val>
                                        </p:tav>
                                        <p:tav tm="100000">
                                          <p:val>
                                            <p:strVal val="#ppt_w"/>
                                          </p:val>
                                        </p:tav>
                                      </p:tavLst>
                                    </p:anim>
                                    <p:anim calcmode="lin" valueType="num">
                                      <p:cBhvr>
                                        <p:cTn id="32" dur="500" fill="hold"/>
                                        <p:tgtEl>
                                          <p:spTgt spid="36"/>
                                        </p:tgtEl>
                                        <p:attrNameLst>
                                          <p:attrName>ppt_h</p:attrName>
                                        </p:attrNameLst>
                                      </p:cBhvr>
                                      <p:tavLst>
                                        <p:tav tm="0">
                                          <p:val>
                                            <p:fltVal val="0"/>
                                          </p:val>
                                        </p:tav>
                                        <p:tav tm="100000">
                                          <p:val>
                                            <p:strVal val="#ppt_h"/>
                                          </p:val>
                                        </p:tav>
                                      </p:tavLst>
                                    </p:anim>
                                    <p:animEffect transition="in" filter="fade">
                                      <p:cBhvr>
                                        <p:cTn id="33" dur="500"/>
                                        <p:tgtEl>
                                          <p:spTgt spid="36"/>
                                        </p:tgtEl>
                                      </p:cBhvr>
                                    </p:animEffect>
                                  </p:childTnLst>
                                </p:cTn>
                              </p:par>
                            </p:childTnLst>
                          </p:cTn>
                        </p:par>
                        <p:par>
                          <p:cTn id="34" fill="hold">
                            <p:stCondLst>
                              <p:cond delay="2500"/>
                            </p:stCondLst>
                            <p:childTnLst>
                              <p:par>
                                <p:cTn id="35" presetID="53" presetClass="entr" presetSubtype="0"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ppt_w</p:attrName>
                                        </p:attrNameLst>
                                      </p:cBhvr>
                                      <p:tavLst>
                                        <p:tav tm="0">
                                          <p:val>
                                            <p:fltVal val="0"/>
                                          </p:val>
                                        </p:tav>
                                        <p:tav tm="100000">
                                          <p:val>
                                            <p:strVal val="#ppt_w"/>
                                          </p:val>
                                        </p:tav>
                                      </p:tavLst>
                                    </p:anim>
                                    <p:anim calcmode="lin" valueType="num">
                                      <p:cBhvr>
                                        <p:cTn id="38" dur="500" fill="hold"/>
                                        <p:tgtEl>
                                          <p:spTgt spid="38"/>
                                        </p:tgtEl>
                                        <p:attrNameLst>
                                          <p:attrName>ppt_h</p:attrName>
                                        </p:attrNameLst>
                                      </p:cBhvr>
                                      <p:tavLst>
                                        <p:tav tm="0">
                                          <p:val>
                                            <p:fltVal val="0"/>
                                          </p:val>
                                        </p:tav>
                                        <p:tav tm="100000">
                                          <p:val>
                                            <p:strVal val="#ppt_h"/>
                                          </p:val>
                                        </p:tav>
                                      </p:tavLst>
                                    </p:anim>
                                    <p:animEffect transition="in" filter="fade">
                                      <p:cBhvr>
                                        <p:cTn id="39" dur="500"/>
                                        <p:tgtEl>
                                          <p:spTgt spid="38"/>
                                        </p:tgtEl>
                                      </p:cBhvr>
                                    </p:animEffect>
                                  </p:childTnLst>
                                </p:cTn>
                              </p:par>
                            </p:childTnLst>
                          </p:cTn>
                        </p:par>
                        <p:par>
                          <p:cTn id="40" fill="hold">
                            <p:stCondLst>
                              <p:cond delay="3000"/>
                            </p:stCondLst>
                            <p:childTnLst>
                              <p:par>
                                <p:cTn id="41" presetID="53"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500" fill="hold"/>
                                        <p:tgtEl>
                                          <p:spTgt spid="39"/>
                                        </p:tgtEl>
                                        <p:attrNameLst>
                                          <p:attrName>ppt_w</p:attrName>
                                        </p:attrNameLst>
                                      </p:cBhvr>
                                      <p:tavLst>
                                        <p:tav tm="0">
                                          <p:val>
                                            <p:fltVal val="0"/>
                                          </p:val>
                                        </p:tav>
                                        <p:tav tm="100000">
                                          <p:val>
                                            <p:strVal val="#ppt_w"/>
                                          </p:val>
                                        </p:tav>
                                      </p:tavLst>
                                    </p:anim>
                                    <p:anim calcmode="lin" valueType="num">
                                      <p:cBhvr>
                                        <p:cTn id="44" dur="500" fill="hold"/>
                                        <p:tgtEl>
                                          <p:spTgt spid="39"/>
                                        </p:tgtEl>
                                        <p:attrNameLst>
                                          <p:attrName>ppt_h</p:attrName>
                                        </p:attrNameLst>
                                      </p:cBhvr>
                                      <p:tavLst>
                                        <p:tav tm="0">
                                          <p:val>
                                            <p:fltVal val="0"/>
                                          </p:val>
                                        </p:tav>
                                        <p:tav tm="100000">
                                          <p:val>
                                            <p:strVal val="#ppt_h"/>
                                          </p:val>
                                        </p:tav>
                                      </p:tavLst>
                                    </p:anim>
                                    <p:animEffect transition="in" filter="fade">
                                      <p:cBhvr>
                                        <p:cTn id="45" dur="500"/>
                                        <p:tgtEl>
                                          <p:spTgt spid="39"/>
                                        </p:tgtEl>
                                      </p:cBhvr>
                                    </p:animEffect>
                                  </p:childTnLst>
                                </p:cTn>
                              </p:par>
                            </p:childTnLst>
                          </p:cTn>
                        </p:par>
                        <p:par>
                          <p:cTn id="46" fill="hold">
                            <p:stCondLst>
                              <p:cond delay="3500"/>
                            </p:stCondLst>
                            <p:childTnLst>
                              <p:par>
                                <p:cTn id="47" presetID="53" presetClass="entr" presetSubtype="0"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p:cTn id="49" dur="500" fill="hold"/>
                                        <p:tgtEl>
                                          <p:spTgt spid="41"/>
                                        </p:tgtEl>
                                        <p:attrNameLst>
                                          <p:attrName>ppt_w</p:attrName>
                                        </p:attrNameLst>
                                      </p:cBhvr>
                                      <p:tavLst>
                                        <p:tav tm="0">
                                          <p:val>
                                            <p:fltVal val="0"/>
                                          </p:val>
                                        </p:tav>
                                        <p:tav tm="100000">
                                          <p:val>
                                            <p:strVal val="#ppt_w"/>
                                          </p:val>
                                        </p:tav>
                                      </p:tavLst>
                                    </p:anim>
                                    <p:anim calcmode="lin" valueType="num">
                                      <p:cBhvr>
                                        <p:cTn id="50" dur="500" fill="hold"/>
                                        <p:tgtEl>
                                          <p:spTgt spid="41"/>
                                        </p:tgtEl>
                                        <p:attrNameLst>
                                          <p:attrName>ppt_h</p:attrName>
                                        </p:attrNameLst>
                                      </p:cBhvr>
                                      <p:tavLst>
                                        <p:tav tm="0">
                                          <p:val>
                                            <p:fltVal val="0"/>
                                          </p:val>
                                        </p:tav>
                                        <p:tav tm="100000">
                                          <p:val>
                                            <p:strVal val="#ppt_h"/>
                                          </p:val>
                                        </p:tav>
                                      </p:tavLst>
                                    </p:anim>
                                    <p:animEffect transition="in" filter="fade">
                                      <p:cBhvr>
                                        <p:cTn id="51" dur="500"/>
                                        <p:tgtEl>
                                          <p:spTgt spid="41"/>
                                        </p:tgtEl>
                                      </p:cBhvr>
                                    </p:animEffect>
                                  </p:childTnLst>
                                </p:cTn>
                              </p:par>
                            </p:childTnLst>
                          </p:cTn>
                        </p:par>
                        <p:par>
                          <p:cTn id="52" fill="hold">
                            <p:stCondLst>
                              <p:cond delay="4000"/>
                            </p:stCondLst>
                            <p:childTnLst>
                              <p:par>
                                <p:cTn id="53" presetID="53" presetClass="entr" presetSubtype="0" fill="hold" grpId="0" nodeType="after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p:cTn id="55" dur="500" fill="hold"/>
                                        <p:tgtEl>
                                          <p:spTgt spid="42"/>
                                        </p:tgtEl>
                                        <p:attrNameLst>
                                          <p:attrName>ppt_w</p:attrName>
                                        </p:attrNameLst>
                                      </p:cBhvr>
                                      <p:tavLst>
                                        <p:tav tm="0">
                                          <p:val>
                                            <p:fltVal val="0"/>
                                          </p:val>
                                        </p:tav>
                                        <p:tav tm="100000">
                                          <p:val>
                                            <p:strVal val="#ppt_w"/>
                                          </p:val>
                                        </p:tav>
                                      </p:tavLst>
                                    </p:anim>
                                    <p:anim calcmode="lin" valueType="num">
                                      <p:cBhvr>
                                        <p:cTn id="56" dur="500" fill="hold"/>
                                        <p:tgtEl>
                                          <p:spTgt spid="42"/>
                                        </p:tgtEl>
                                        <p:attrNameLst>
                                          <p:attrName>ppt_h</p:attrName>
                                        </p:attrNameLst>
                                      </p:cBhvr>
                                      <p:tavLst>
                                        <p:tav tm="0">
                                          <p:val>
                                            <p:fltVal val="0"/>
                                          </p:val>
                                        </p:tav>
                                        <p:tav tm="100000">
                                          <p:val>
                                            <p:strVal val="#ppt_h"/>
                                          </p:val>
                                        </p:tav>
                                      </p:tavLst>
                                    </p:anim>
                                    <p:animEffect transition="in" filter="fade">
                                      <p:cBhvr>
                                        <p:cTn id="57" dur="500"/>
                                        <p:tgtEl>
                                          <p:spTgt spid="42"/>
                                        </p:tgtEl>
                                      </p:cBhvr>
                                    </p:animEffect>
                                  </p:childTnLst>
                                </p:cTn>
                              </p:par>
                            </p:childTnLst>
                          </p:cTn>
                        </p:par>
                        <p:par>
                          <p:cTn id="58" fill="hold">
                            <p:stCondLst>
                              <p:cond delay="4500"/>
                            </p:stCondLst>
                            <p:childTnLst>
                              <p:par>
                                <p:cTn id="59" presetID="18" presetClass="entr" presetSubtype="6" fill="hold"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strips(downRight)">
                                      <p:cBhvr>
                                        <p:cTn id="61" dur="500"/>
                                        <p:tgtEl>
                                          <p:spTgt spid="43"/>
                                        </p:tgtEl>
                                      </p:cBhvr>
                                    </p:animEffect>
                                  </p:childTnLst>
                                </p:cTn>
                              </p:par>
                            </p:childTnLst>
                          </p:cTn>
                        </p:par>
                        <p:par>
                          <p:cTn id="62" fill="hold">
                            <p:stCondLst>
                              <p:cond delay="5000"/>
                            </p:stCondLst>
                            <p:childTnLst>
                              <p:par>
                                <p:cTn id="63" presetID="18" presetClass="entr" presetSubtype="6" fill="hold" nodeType="after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strips(downRight)">
                                      <p:cBhvr>
                                        <p:cTn id="65" dur="500"/>
                                        <p:tgtEl>
                                          <p:spTgt spid="49"/>
                                        </p:tgtEl>
                                      </p:cBhvr>
                                    </p:animEffect>
                                  </p:childTnLst>
                                </p:cTn>
                              </p:par>
                            </p:childTnLst>
                          </p:cTn>
                        </p:par>
                        <p:par>
                          <p:cTn id="66" fill="hold">
                            <p:stCondLst>
                              <p:cond delay="5500"/>
                            </p:stCondLst>
                            <p:childTnLst>
                              <p:par>
                                <p:cTn id="67" presetID="18" presetClass="entr" presetSubtype="6" fill="hold" nodeType="after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strips(downRight)">
                                      <p:cBhvr>
                                        <p:cTn id="69" dur="500"/>
                                        <p:tgtEl>
                                          <p:spTgt spid="52"/>
                                        </p:tgtEl>
                                      </p:cBhvr>
                                    </p:animEffect>
                                  </p:childTnLst>
                                </p:cTn>
                              </p:par>
                            </p:childTnLst>
                          </p:cTn>
                        </p:par>
                        <p:par>
                          <p:cTn id="70" fill="hold">
                            <p:stCondLst>
                              <p:cond delay="6000"/>
                            </p:stCondLst>
                            <p:childTnLst>
                              <p:par>
                                <p:cTn id="71" presetID="18" presetClass="entr" presetSubtype="6" fill="hold" nodeType="after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strips(downRight)">
                                      <p:cBhvr>
                                        <p:cTn id="73" dur="500"/>
                                        <p:tgtEl>
                                          <p:spTgt spid="54"/>
                                        </p:tgtEl>
                                      </p:cBhvr>
                                    </p:animEffect>
                                  </p:childTnLst>
                                </p:cTn>
                              </p:par>
                            </p:childTnLst>
                          </p:cTn>
                        </p:par>
                        <p:par>
                          <p:cTn id="74" fill="hold">
                            <p:stCondLst>
                              <p:cond delay="6500"/>
                            </p:stCondLst>
                            <p:childTnLst>
                              <p:par>
                                <p:cTn id="75" presetID="18" presetClass="entr" presetSubtype="6" fill="hold" nodeType="after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strips(downRight)">
                                      <p:cBhvr>
                                        <p:cTn id="77" dur="500"/>
                                        <p:tgtEl>
                                          <p:spTgt spid="55"/>
                                        </p:tgtEl>
                                      </p:cBhvr>
                                    </p:animEffect>
                                  </p:childTnLst>
                                </p:cTn>
                              </p:par>
                            </p:childTnLst>
                          </p:cTn>
                        </p:par>
                        <p:par>
                          <p:cTn id="78" fill="hold">
                            <p:stCondLst>
                              <p:cond delay="7000"/>
                            </p:stCondLst>
                            <p:childTnLst>
                              <p:par>
                                <p:cTn id="79" presetID="18" presetClass="entr" presetSubtype="6" fill="hold" nodeType="after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strips(downRight)">
                                      <p:cBhvr>
                                        <p:cTn id="81" dur="500"/>
                                        <p:tgtEl>
                                          <p:spTgt spid="59"/>
                                        </p:tgtEl>
                                      </p:cBhvr>
                                    </p:animEffect>
                                  </p:childTnLst>
                                </p:cTn>
                              </p:par>
                            </p:childTnLst>
                          </p:cTn>
                        </p:par>
                        <p:par>
                          <p:cTn id="82" fill="hold">
                            <p:stCondLst>
                              <p:cond delay="7500"/>
                            </p:stCondLst>
                            <p:childTnLst>
                              <p:par>
                                <p:cTn id="83" presetID="18" presetClass="entr" presetSubtype="6" fill="hold" nodeType="afterEffect">
                                  <p:stCondLst>
                                    <p:cond delay="0"/>
                                  </p:stCondLst>
                                  <p:childTnLst>
                                    <p:set>
                                      <p:cBhvr>
                                        <p:cTn id="84" dur="1" fill="hold">
                                          <p:stCondLst>
                                            <p:cond delay="0"/>
                                          </p:stCondLst>
                                        </p:cTn>
                                        <p:tgtEl>
                                          <p:spTgt spid="60"/>
                                        </p:tgtEl>
                                        <p:attrNameLst>
                                          <p:attrName>style.visibility</p:attrName>
                                        </p:attrNameLst>
                                      </p:cBhvr>
                                      <p:to>
                                        <p:strVal val="visible"/>
                                      </p:to>
                                    </p:set>
                                    <p:animEffect transition="in" filter="strips(downRight)">
                                      <p:cBhvr>
                                        <p:cTn id="85" dur="500"/>
                                        <p:tgtEl>
                                          <p:spTgt spid="60"/>
                                        </p:tgtEl>
                                      </p:cBhvr>
                                    </p:animEffect>
                                  </p:childTnLst>
                                </p:cTn>
                              </p:par>
                            </p:childTnLst>
                          </p:cTn>
                        </p:par>
                        <p:par>
                          <p:cTn id="86" fill="hold">
                            <p:stCondLst>
                              <p:cond delay="8000"/>
                            </p:stCondLst>
                            <p:childTnLst>
                              <p:par>
                                <p:cTn id="87" presetID="18" presetClass="entr" presetSubtype="6" fill="hold" nodeType="afterEffect">
                                  <p:stCondLst>
                                    <p:cond delay="0"/>
                                  </p:stCondLst>
                                  <p:childTnLst>
                                    <p:set>
                                      <p:cBhvr>
                                        <p:cTn id="88" dur="1" fill="hold">
                                          <p:stCondLst>
                                            <p:cond delay="0"/>
                                          </p:stCondLst>
                                        </p:cTn>
                                        <p:tgtEl>
                                          <p:spTgt spid="75"/>
                                        </p:tgtEl>
                                        <p:attrNameLst>
                                          <p:attrName>style.visibility</p:attrName>
                                        </p:attrNameLst>
                                      </p:cBhvr>
                                      <p:to>
                                        <p:strVal val="visible"/>
                                      </p:to>
                                    </p:set>
                                    <p:animEffect transition="in" filter="strips(downRight)">
                                      <p:cBhvr>
                                        <p:cTn id="8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8" grpId="0" animBg="1"/>
      <p:bldP spid="39" grpId="0" animBg="1"/>
      <p:bldP spid="41" grpId="0" animBg="1"/>
      <p:bldP spid="4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a:xfrm>
            <a:off x="2301753" y="319535"/>
            <a:ext cx="7518400" cy="471365"/>
          </a:xfrm>
        </p:spPr>
        <p:txBody>
          <a:bodyPr/>
          <a:lstStyle/>
          <a:p>
            <a:r>
              <a:rPr lang="en-US" sz="3470" b="0" dirty="0">
                <a:latin typeface="Open Sans"/>
              </a:rPr>
              <a:t>Ensemble Modeling - Stacking</a:t>
            </a:r>
          </a:p>
        </p:txBody>
      </p:sp>
      <p:grpSp>
        <p:nvGrpSpPr>
          <p:cNvPr id="76" name="Group 75">
            <a:extLst>
              <a:ext uri="{FF2B5EF4-FFF2-40B4-BE49-F238E27FC236}">
                <a16:creationId xmlns:a16="http://schemas.microsoft.com/office/drawing/2014/main" id="{EBC3ADD5-6103-4C42-90B2-B25D2D5E20B0}"/>
              </a:ext>
            </a:extLst>
          </p:cNvPr>
          <p:cNvGrpSpPr/>
          <p:nvPr/>
        </p:nvGrpSpPr>
        <p:grpSpPr>
          <a:xfrm>
            <a:off x="6225855" y="953257"/>
            <a:ext cx="5719133" cy="5274016"/>
            <a:chOff x="4865622" y="714943"/>
            <a:chExt cx="4289350" cy="3955512"/>
          </a:xfrm>
        </p:grpSpPr>
        <p:sp>
          <p:nvSpPr>
            <p:cNvPr id="61" name="Oval 60">
              <a:extLst>
                <a:ext uri="{FF2B5EF4-FFF2-40B4-BE49-F238E27FC236}">
                  <a16:creationId xmlns:a16="http://schemas.microsoft.com/office/drawing/2014/main" id="{51F09CD2-5285-4999-8B4E-7320DDCF35B2}"/>
                </a:ext>
              </a:extLst>
            </p:cNvPr>
            <p:cNvSpPr/>
            <p:nvPr/>
          </p:nvSpPr>
          <p:spPr>
            <a:xfrm>
              <a:off x="6380297" y="2653247"/>
              <a:ext cx="1260000" cy="1260000"/>
            </a:xfrm>
            <a:prstGeom prst="ellipse">
              <a:avLst/>
            </a:prstGeom>
            <a:solidFill>
              <a:srgbClr val="192C4F">
                <a:alpha val="70000"/>
              </a:srgb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1200" cap="none" spc="0" normalizeH="0" baseline="0" noProof="0" dirty="0">
                  <a:ln>
                    <a:noFill/>
                  </a:ln>
                  <a:solidFill>
                    <a:prstClr val="white"/>
                  </a:solidFill>
                  <a:effectLst/>
                  <a:uLnTx/>
                  <a:uFillTx/>
                  <a:latin typeface="Calibri" panose="020F0502020204030204"/>
                  <a:ea typeface="+mn-ea"/>
                  <a:cs typeface="+mn-cs"/>
                </a:rPr>
                <a:t>Logistic Regression</a:t>
              </a:r>
            </a:p>
          </p:txBody>
        </p:sp>
        <p:sp>
          <p:nvSpPr>
            <p:cNvPr id="62" name="Oval 61">
              <a:extLst>
                <a:ext uri="{FF2B5EF4-FFF2-40B4-BE49-F238E27FC236}">
                  <a16:creationId xmlns:a16="http://schemas.microsoft.com/office/drawing/2014/main" id="{B0AC6BC6-37C8-44EB-BA91-CC22481FDCCB}"/>
                </a:ext>
              </a:extLst>
            </p:cNvPr>
            <p:cNvSpPr/>
            <p:nvPr/>
          </p:nvSpPr>
          <p:spPr>
            <a:xfrm>
              <a:off x="7894972" y="2653247"/>
              <a:ext cx="1260000" cy="1260000"/>
            </a:xfrm>
            <a:prstGeom prst="ellipse">
              <a:avLst/>
            </a:prstGeom>
            <a:solidFill>
              <a:srgbClr val="192C4F">
                <a:alpha val="70000"/>
              </a:srgb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67"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1200" cap="none" spc="0" normalizeH="0" baseline="0" noProof="0" dirty="0">
                  <a:ln>
                    <a:noFill/>
                  </a:ln>
                  <a:solidFill>
                    <a:prstClr val="white"/>
                  </a:solidFill>
                  <a:effectLst/>
                  <a:uLnTx/>
                  <a:uFillTx/>
                  <a:latin typeface="Calibri" panose="020F0502020204030204"/>
                  <a:ea typeface="+mn-ea"/>
                  <a:cs typeface="+mn-cs"/>
                </a:rPr>
                <a:t>Random Forest</a:t>
              </a:r>
            </a:p>
          </p:txBody>
        </p:sp>
        <p:sp>
          <p:nvSpPr>
            <p:cNvPr id="63" name="Oval 62">
              <a:extLst>
                <a:ext uri="{FF2B5EF4-FFF2-40B4-BE49-F238E27FC236}">
                  <a16:creationId xmlns:a16="http://schemas.microsoft.com/office/drawing/2014/main" id="{0BCE150C-659A-4157-A992-B8FDF7E661C2}"/>
                </a:ext>
              </a:extLst>
            </p:cNvPr>
            <p:cNvSpPr/>
            <p:nvPr/>
          </p:nvSpPr>
          <p:spPr>
            <a:xfrm>
              <a:off x="4865622" y="2653247"/>
              <a:ext cx="1260000" cy="1260000"/>
            </a:xfrm>
            <a:prstGeom prst="ellipse">
              <a:avLst/>
            </a:prstGeom>
            <a:solidFill>
              <a:srgbClr val="192C4F">
                <a:alpha val="70000"/>
              </a:srgb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1200" cap="none" spc="0" normalizeH="0" baseline="0" noProof="0" dirty="0">
                  <a:ln>
                    <a:noFill/>
                  </a:ln>
                  <a:solidFill>
                    <a:prstClr val="white"/>
                  </a:solidFill>
                  <a:effectLst/>
                  <a:uLnTx/>
                  <a:uFillTx/>
                  <a:latin typeface="Calibri" panose="020F0502020204030204"/>
                  <a:ea typeface="+mn-ea"/>
                  <a:cs typeface="+mn-cs"/>
                </a:rPr>
                <a:t>KNN</a:t>
              </a:r>
            </a:p>
          </p:txBody>
        </p:sp>
        <p:sp>
          <p:nvSpPr>
            <p:cNvPr id="64" name="Left-Right Arrow 26">
              <a:extLst>
                <a:ext uri="{FF2B5EF4-FFF2-40B4-BE49-F238E27FC236}">
                  <a16:creationId xmlns:a16="http://schemas.microsoft.com/office/drawing/2014/main" id="{E40A2780-6608-49BB-8CB1-07109400B4DC}"/>
                </a:ext>
              </a:extLst>
            </p:cNvPr>
            <p:cNvSpPr/>
            <p:nvPr/>
          </p:nvSpPr>
          <p:spPr>
            <a:xfrm rot="18715401">
              <a:off x="6298193" y="1759071"/>
              <a:ext cx="486194" cy="295606"/>
            </a:xfrm>
            <a:prstGeom prst="leftRightArrow">
              <a:avLst>
                <a:gd name="adj1" fmla="val 37655"/>
                <a:gd name="adj2" fmla="val 4734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Freeform 77">
              <a:extLst>
                <a:ext uri="{FF2B5EF4-FFF2-40B4-BE49-F238E27FC236}">
                  <a16:creationId xmlns:a16="http://schemas.microsoft.com/office/drawing/2014/main" id="{81AFBE39-584A-46DE-B6F9-F7BC68BE3FCA}"/>
                </a:ext>
              </a:extLst>
            </p:cNvPr>
            <p:cNvSpPr/>
            <p:nvPr/>
          </p:nvSpPr>
          <p:spPr>
            <a:xfrm>
              <a:off x="6459247" y="4232187"/>
              <a:ext cx="1102099" cy="438268"/>
            </a:xfrm>
            <a:custGeom>
              <a:avLst/>
              <a:gdLst>
                <a:gd name="connsiteX0" fmla="*/ 0 w 1216844"/>
                <a:gd name="connsiteY0" fmla="*/ 48390 h 483898"/>
                <a:gd name="connsiteX1" fmla="*/ 14173 w 1216844"/>
                <a:gd name="connsiteY1" fmla="*/ 14173 h 483898"/>
                <a:gd name="connsiteX2" fmla="*/ 48390 w 1216844"/>
                <a:gd name="connsiteY2" fmla="*/ 0 h 483898"/>
                <a:gd name="connsiteX3" fmla="*/ 1168454 w 1216844"/>
                <a:gd name="connsiteY3" fmla="*/ 0 h 483898"/>
                <a:gd name="connsiteX4" fmla="*/ 1202671 w 1216844"/>
                <a:gd name="connsiteY4" fmla="*/ 14173 h 483898"/>
                <a:gd name="connsiteX5" fmla="*/ 1216844 w 1216844"/>
                <a:gd name="connsiteY5" fmla="*/ 48390 h 483898"/>
                <a:gd name="connsiteX6" fmla="*/ 1216844 w 1216844"/>
                <a:gd name="connsiteY6" fmla="*/ 435508 h 483898"/>
                <a:gd name="connsiteX7" fmla="*/ 1202671 w 1216844"/>
                <a:gd name="connsiteY7" fmla="*/ 469725 h 483898"/>
                <a:gd name="connsiteX8" fmla="*/ 1168454 w 1216844"/>
                <a:gd name="connsiteY8" fmla="*/ 483898 h 483898"/>
                <a:gd name="connsiteX9" fmla="*/ 48390 w 1216844"/>
                <a:gd name="connsiteY9" fmla="*/ 483898 h 483898"/>
                <a:gd name="connsiteX10" fmla="*/ 14173 w 1216844"/>
                <a:gd name="connsiteY10" fmla="*/ 469725 h 483898"/>
                <a:gd name="connsiteX11" fmla="*/ 0 w 1216844"/>
                <a:gd name="connsiteY11" fmla="*/ 435508 h 483898"/>
                <a:gd name="connsiteX12" fmla="*/ 0 w 1216844"/>
                <a:gd name="connsiteY12" fmla="*/ 48390 h 48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6844" h="483898">
                  <a:moveTo>
                    <a:pt x="0" y="48390"/>
                  </a:moveTo>
                  <a:cubicBezTo>
                    <a:pt x="0" y="35556"/>
                    <a:pt x="5098" y="23248"/>
                    <a:pt x="14173" y="14173"/>
                  </a:cubicBezTo>
                  <a:cubicBezTo>
                    <a:pt x="23248" y="5098"/>
                    <a:pt x="35556" y="0"/>
                    <a:pt x="48390" y="0"/>
                  </a:cubicBezTo>
                  <a:lnTo>
                    <a:pt x="1168454" y="0"/>
                  </a:lnTo>
                  <a:cubicBezTo>
                    <a:pt x="1181288" y="0"/>
                    <a:pt x="1193596" y="5098"/>
                    <a:pt x="1202671" y="14173"/>
                  </a:cubicBezTo>
                  <a:cubicBezTo>
                    <a:pt x="1211746" y="23248"/>
                    <a:pt x="1216844" y="35556"/>
                    <a:pt x="1216844" y="48390"/>
                  </a:cubicBezTo>
                  <a:lnTo>
                    <a:pt x="1216844" y="435508"/>
                  </a:lnTo>
                  <a:cubicBezTo>
                    <a:pt x="1216844" y="448342"/>
                    <a:pt x="1211746" y="460650"/>
                    <a:pt x="1202671" y="469725"/>
                  </a:cubicBezTo>
                  <a:cubicBezTo>
                    <a:pt x="1193596" y="478800"/>
                    <a:pt x="1181288" y="483898"/>
                    <a:pt x="1168454" y="483898"/>
                  </a:cubicBezTo>
                  <a:lnTo>
                    <a:pt x="48390" y="483898"/>
                  </a:lnTo>
                  <a:cubicBezTo>
                    <a:pt x="35556" y="483898"/>
                    <a:pt x="23248" y="478800"/>
                    <a:pt x="14173" y="469725"/>
                  </a:cubicBezTo>
                  <a:cubicBezTo>
                    <a:pt x="5098" y="460650"/>
                    <a:pt x="0" y="448342"/>
                    <a:pt x="0" y="435508"/>
                  </a:cubicBezTo>
                  <a:lnTo>
                    <a:pt x="0" y="48390"/>
                  </a:lnTo>
                  <a:close/>
                </a:path>
              </a:pathLst>
            </a:custGeom>
            <a:solidFill>
              <a:srgbClr val="1B6AA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477" tIns="64617" rIns="87477" bIns="64617" numCol="1" spcCol="1270" anchor="ctr" anchorCtr="0">
              <a:noAutofit/>
            </a:bodyPr>
            <a:lstStyle/>
            <a:p>
              <a:pPr marL="0" marR="0" lvl="0" indent="0" algn="ctr" defTabSz="1600160" rtl="0" eaLnBrk="1" fontAlgn="auto" latinLnBrk="0" hangingPunct="1">
                <a:lnSpc>
                  <a:spcPct val="90000"/>
                </a:lnSpc>
                <a:spcBef>
                  <a:spcPct val="0"/>
                </a:spcBef>
                <a:spcAft>
                  <a:spcPct val="35000"/>
                </a:spcAft>
                <a:buClrTx/>
                <a:buSzTx/>
                <a:buFontTx/>
                <a:buNone/>
                <a:tabLst/>
                <a:defRPr/>
              </a:pPr>
              <a:r>
                <a:rPr kumimoji="0" lang="en-US" sz="1867" b="1" i="0" u="none" strike="noStrike" kern="1200" cap="none" spc="0" normalizeH="0" baseline="0" noProof="0" dirty="0">
                  <a:ln>
                    <a:noFill/>
                  </a:ln>
                  <a:solidFill>
                    <a:prstClr val="white"/>
                  </a:solidFill>
                  <a:effectLst/>
                  <a:uLnTx/>
                  <a:uFillTx/>
                  <a:latin typeface="Calibri" panose="020F0502020204030204"/>
                  <a:ea typeface="+mn-ea"/>
                  <a:cs typeface="+mn-cs"/>
                </a:rPr>
                <a:t>Dataset</a:t>
              </a:r>
            </a:p>
          </p:txBody>
        </p:sp>
        <p:cxnSp>
          <p:nvCxnSpPr>
            <p:cNvPr id="66" name="Straight Connector 65">
              <a:extLst>
                <a:ext uri="{FF2B5EF4-FFF2-40B4-BE49-F238E27FC236}">
                  <a16:creationId xmlns:a16="http://schemas.microsoft.com/office/drawing/2014/main" id="{B12A22CC-3BFD-4B09-B921-F68C9B6F29C7}"/>
                </a:ext>
              </a:extLst>
            </p:cNvPr>
            <p:cNvCxnSpPr>
              <a:cxnSpLocks/>
              <a:stCxn id="65" idx="2"/>
              <a:endCxn id="63" idx="5"/>
            </p:cNvCxnSpPr>
            <p:nvPr/>
          </p:nvCxnSpPr>
          <p:spPr>
            <a:xfrm flipH="1" flipV="1">
              <a:off x="5941099" y="3728724"/>
              <a:ext cx="561975" cy="503463"/>
            </a:xfrm>
            <a:prstGeom prst="line">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7012EA6-C7A5-4923-8C22-64F8C212B780}"/>
                </a:ext>
              </a:extLst>
            </p:cNvPr>
            <p:cNvCxnSpPr>
              <a:cxnSpLocks/>
              <a:stCxn id="65" idx="3"/>
              <a:endCxn id="62" idx="3"/>
            </p:cNvCxnSpPr>
            <p:nvPr/>
          </p:nvCxnSpPr>
          <p:spPr>
            <a:xfrm flipV="1">
              <a:off x="7517519" y="3728724"/>
              <a:ext cx="561976" cy="503463"/>
            </a:xfrm>
            <a:prstGeom prst="line">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4875403-E08A-40C1-8BFB-86461346E8D8}"/>
                </a:ext>
              </a:extLst>
            </p:cNvPr>
            <p:cNvCxnSpPr>
              <a:cxnSpLocks/>
              <a:endCxn id="61" idx="4"/>
            </p:cNvCxnSpPr>
            <p:nvPr/>
          </p:nvCxnSpPr>
          <p:spPr>
            <a:xfrm flipH="1" flipV="1">
              <a:off x="7010297" y="3913247"/>
              <a:ext cx="10925" cy="338587"/>
            </a:xfrm>
            <a:prstGeom prst="line">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9" name="Freeform 77">
              <a:extLst>
                <a:ext uri="{FF2B5EF4-FFF2-40B4-BE49-F238E27FC236}">
                  <a16:creationId xmlns:a16="http://schemas.microsoft.com/office/drawing/2014/main" id="{3054D756-FEA0-41C6-BB68-49630552A913}"/>
                </a:ext>
              </a:extLst>
            </p:cNvPr>
            <p:cNvSpPr/>
            <p:nvPr/>
          </p:nvSpPr>
          <p:spPr>
            <a:xfrm>
              <a:off x="6453320" y="1669519"/>
              <a:ext cx="1102099" cy="438268"/>
            </a:xfrm>
            <a:custGeom>
              <a:avLst/>
              <a:gdLst>
                <a:gd name="connsiteX0" fmla="*/ 0 w 1216844"/>
                <a:gd name="connsiteY0" fmla="*/ 48390 h 483898"/>
                <a:gd name="connsiteX1" fmla="*/ 14173 w 1216844"/>
                <a:gd name="connsiteY1" fmla="*/ 14173 h 483898"/>
                <a:gd name="connsiteX2" fmla="*/ 48390 w 1216844"/>
                <a:gd name="connsiteY2" fmla="*/ 0 h 483898"/>
                <a:gd name="connsiteX3" fmla="*/ 1168454 w 1216844"/>
                <a:gd name="connsiteY3" fmla="*/ 0 h 483898"/>
                <a:gd name="connsiteX4" fmla="*/ 1202671 w 1216844"/>
                <a:gd name="connsiteY4" fmla="*/ 14173 h 483898"/>
                <a:gd name="connsiteX5" fmla="*/ 1216844 w 1216844"/>
                <a:gd name="connsiteY5" fmla="*/ 48390 h 483898"/>
                <a:gd name="connsiteX6" fmla="*/ 1216844 w 1216844"/>
                <a:gd name="connsiteY6" fmla="*/ 435508 h 483898"/>
                <a:gd name="connsiteX7" fmla="*/ 1202671 w 1216844"/>
                <a:gd name="connsiteY7" fmla="*/ 469725 h 483898"/>
                <a:gd name="connsiteX8" fmla="*/ 1168454 w 1216844"/>
                <a:gd name="connsiteY8" fmla="*/ 483898 h 483898"/>
                <a:gd name="connsiteX9" fmla="*/ 48390 w 1216844"/>
                <a:gd name="connsiteY9" fmla="*/ 483898 h 483898"/>
                <a:gd name="connsiteX10" fmla="*/ 14173 w 1216844"/>
                <a:gd name="connsiteY10" fmla="*/ 469725 h 483898"/>
                <a:gd name="connsiteX11" fmla="*/ 0 w 1216844"/>
                <a:gd name="connsiteY11" fmla="*/ 435508 h 483898"/>
                <a:gd name="connsiteX12" fmla="*/ 0 w 1216844"/>
                <a:gd name="connsiteY12" fmla="*/ 48390 h 48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6844" h="483898">
                  <a:moveTo>
                    <a:pt x="0" y="48390"/>
                  </a:moveTo>
                  <a:cubicBezTo>
                    <a:pt x="0" y="35556"/>
                    <a:pt x="5098" y="23248"/>
                    <a:pt x="14173" y="14173"/>
                  </a:cubicBezTo>
                  <a:cubicBezTo>
                    <a:pt x="23248" y="5098"/>
                    <a:pt x="35556" y="0"/>
                    <a:pt x="48390" y="0"/>
                  </a:cubicBezTo>
                  <a:lnTo>
                    <a:pt x="1168454" y="0"/>
                  </a:lnTo>
                  <a:cubicBezTo>
                    <a:pt x="1181288" y="0"/>
                    <a:pt x="1193596" y="5098"/>
                    <a:pt x="1202671" y="14173"/>
                  </a:cubicBezTo>
                  <a:cubicBezTo>
                    <a:pt x="1211746" y="23248"/>
                    <a:pt x="1216844" y="35556"/>
                    <a:pt x="1216844" y="48390"/>
                  </a:cubicBezTo>
                  <a:lnTo>
                    <a:pt x="1216844" y="435508"/>
                  </a:lnTo>
                  <a:cubicBezTo>
                    <a:pt x="1216844" y="448342"/>
                    <a:pt x="1211746" y="460650"/>
                    <a:pt x="1202671" y="469725"/>
                  </a:cubicBezTo>
                  <a:cubicBezTo>
                    <a:pt x="1193596" y="478800"/>
                    <a:pt x="1181288" y="483898"/>
                    <a:pt x="1168454" y="483898"/>
                  </a:cubicBezTo>
                  <a:lnTo>
                    <a:pt x="48390" y="483898"/>
                  </a:lnTo>
                  <a:cubicBezTo>
                    <a:pt x="35556" y="483898"/>
                    <a:pt x="23248" y="478800"/>
                    <a:pt x="14173" y="469725"/>
                  </a:cubicBezTo>
                  <a:cubicBezTo>
                    <a:pt x="5098" y="460650"/>
                    <a:pt x="0" y="448342"/>
                    <a:pt x="0" y="435508"/>
                  </a:cubicBezTo>
                  <a:lnTo>
                    <a:pt x="0" y="48390"/>
                  </a:lnTo>
                  <a:close/>
                </a:path>
              </a:pathLst>
            </a:custGeom>
            <a:solidFill>
              <a:srgbClr val="1B6AA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477" tIns="64617" rIns="87477" bIns="64617" numCol="1" spcCol="1270" anchor="ctr" anchorCtr="0">
              <a:noAutofit/>
            </a:bodyPr>
            <a:lstStyle/>
            <a:p>
              <a:pPr marL="0" marR="0" lvl="0" indent="0" algn="ctr" defTabSz="1600160" rtl="0" eaLnBrk="1" fontAlgn="auto" latinLnBrk="0" hangingPunct="1">
                <a:lnSpc>
                  <a:spcPct val="90000"/>
                </a:lnSpc>
                <a:spcBef>
                  <a:spcPct val="0"/>
                </a:spcBef>
                <a:spcAft>
                  <a:spcPct val="35000"/>
                </a:spcAft>
                <a:buClrTx/>
                <a:buSzTx/>
                <a:buFontTx/>
                <a:buNone/>
                <a:tabLst/>
                <a:defRPr/>
              </a:pPr>
              <a:r>
                <a:rPr kumimoji="0" lang="en-US" sz="1867" b="1" i="0" u="none" strike="noStrike" kern="1200" cap="none" spc="0" normalizeH="0" baseline="0" noProof="0" dirty="0">
                  <a:ln>
                    <a:noFill/>
                  </a:ln>
                  <a:solidFill>
                    <a:prstClr val="white"/>
                  </a:solidFill>
                  <a:effectLst/>
                  <a:uLnTx/>
                  <a:uFillTx/>
                  <a:latin typeface="Calibri" panose="020F0502020204030204"/>
                  <a:ea typeface="+mn-ea"/>
                  <a:cs typeface="+mn-cs"/>
                </a:rPr>
                <a:t>GBM</a:t>
              </a:r>
            </a:p>
          </p:txBody>
        </p:sp>
        <p:cxnSp>
          <p:nvCxnSpPr>
            <p:cNvPr id="70" name="Straight Connector 69">
              <a:extLst>
                <a:ext uri="{FF2B5EF4-FFF2-40B4-BE49-F238E27FC236}">
                  <a16:creationId xmlns:a16="http://schemas.microsoft.com/office/drawing/2014/main" id="{C8D64FCF-A7D2-4137-B063-9B8B3616AF3B}"/>
                </a:ext>
              </a:extLst>
            </p:cNvPr>
            <p:cNvCxnSpPr>
              <a:cxnSpLocks/>
              <a:stCxn id="63" idx="0"/>
              <a:endCxn id="69" idx="9"/>
            </p:cNvCxnSpPr>
            <p:nvPr/>
          </p:nvCxnSpPr>
          <p:spPr>
            <a:xfrm flipV="1">
              <a:off x="5495622" y="2107787"/>
              <a:ext cx="1001525" cy="545460"/>
            </a:xfrm>
            <a:prstGeom prst="line">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03B860B-8272-4535-8516-FF5055FE3D3E}"/>
                </a:ext>
              </a:extLst>
            </p:cNvPr>
            <p:cNvCxnSpPr>
              <a:cxnSpLocks/>
              <a:stCxn id="62" idx="0"/>
              <a:endCxn id="69" idx="7"/>
            </p:cNvCxnSpPr>
            <p:nvPr/>
          </p:nvCxnSpPr>
          <p:spPr>
            <a:xfrm flipH="1" flipV="1">
              <a:off x="7542582" y="2094950"/>
              <a:ext cx="982390" cy="558297"/>
            </a:xfrm>
            <a:prstGeom prst="line">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5FBB707-2BC7-49B6-8377-16AA9E42DD31}"/>
                </a:ext>
              </a:extLst>
            </p:cNvPr>
            <p:cNvCxnSpPr>
              <a:cxnSpLocks/>
              <a:stCxn id="61" idx="0"/>
            </p:cNvCxnSpPr>
            <p:nvPr/>
          </p:nvCxnSpPr>
          <p:spPr>
            <a:xfrm flipV="1">
              <a:off x="7010297" y="2107787"/>
              <a:ext cx="0" cy="545460"/>
            </a:xfrm>
            <a:prstGeom prst="line">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0A847E7-A7AE-4602-9F8E-085A3B747F50}"/>
                </a:ext>
              </a:extLst>
            </p:cNvPr>
            <p:cNvCxnSpPr>
              <a:cxnSpLocks/>
            </p:cNvCxnSpPr>
            <p:nvPr/>
          </p:nvCxnSpPr>
          <p:spPr>
            <a:xfrm flipH="1" flipV="1">
              <a:off x="7021222" y="1138635"/>
              <a:ext cx="1" cy="530884"/>
            </a:xfrm>
            <a:prstGeom prst="line">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4" name="Freeform 77">
              <a:extLst>
                <a:ext uri="{FF2B5EF4-FFF2-40B4-BE49-F238E27FC236}">
                  <a16:creationId xmlns:a16="http://schemas.microsoft.com/office/drawing/2014/main" id="{BC7458FF-CFE0-4A13-9E5D-94B44D260368}"/>
                </a:ext>
              </a:extLst>
            </p:cNvPr>
            <p:cNvSpPr/>
            <p:nvPr/>
          </p:nvSpPr>
          <p:spPr>
            <a:xfrm>
              <a:off x="6445044" y="714943"/>
              <a:ext cx="1102099" cy="438268"/>
            </a:xfrm>
            <a:custGeom>
              <a:avLst/>
              <a:gdLst>
                <a:gd name="connsiteX0" fmla="*/ 0 w 1216844"/>
                <a:gd name="connsiteY0" fmla="*/ 48390 h 483898"/>
                <a:gd name="connsiteX1" fmla="*/ 14173 w 1216844"/>
                <a:gd name="connsiteY1" fmla="*/ 14173 h 483898"/>
                <a:gd name="connsiteX2" fmla="*/ 48390 w 1216844"/>
                <a:gd name="connsiteY2" fmla="*/ 0 h 483898"/>
                <a:gd name="connsiteX3" fmla="*/ 1168454 w 1216844"/>
                <a:gd name="connsiteY3" fmla="*/ 0 h 483898"/>
                <a:gd name="connsiteX4" fmla="*/ 1202671 w 1216844"/>
                <a:gd name="connsiteY4" fmla="*/ 14173 h 483898"/>
                <a:gd name="connsiteX5" fmla="*/ 1216844 w 1216844"/>
                <a:gd name="connsiteY5" fmla="*/ 48390 h 483898"/>
                <a:gd name="connsiteX6" fmla="*/ 1216844 w 1216844"/>
                <a:gd name="connsiteY6" fmla="*/ 435508 h 483898"/>
                <a:gd name="connsiteX7" fmla="*/ 1202671 w 1216844"/>
                <a:gd name="connsiteY7" fmla="*/ 469725 h 483898"/>
                <a:gd name="connsiteX8" fmla="*/ 1168454 w 1216844"/>
                <a:gd name="connsiteY8" fmla="*/ 483898 h 483898"/>
                <a:gd name="connsiteX9" fmla="*/ 48390 w 1216844"/>
                <a:gd name="connsiteY9" fmla="*/ 483898 h 483898"/>
                <a:gd name="connsiteX10" fmla="*/ 14173 w 1216844"/>
                <a:gd name="connsiteY10" fmla="*/ 469725 h 483898"/>
                <a:gd name="connsiteX11" fmla="*/ 0 w 1216844"/>
                <a:gd name="connsiteY11" fmla="*/ 435508 h 483898"/>
                <a:gd name="connsiteX12" fmla="*/ 0 w 1216844"/>
                <a:gd name="connsiteY12" fmla="*/ 48390 h 48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6844" h="483898">
                  <a:moveTo>
                    <a:pt x="0" y="48390"/>
                  </a:moveTo>
                  <a:cubicBezTo>
                    <a:pt x="0" y="35556"/>
                    <a:pt x="5098" y="23248"/>
                    <a:pt x="14173" y="14173"/>
                  </a:cubicBezTo>
                  <a:cubicBezTo>
                    <a:pt x="23248" y="5098"/>
                    <a:pt x="35556" y="0"/>
                    <a:pt x="48390" y="0"/>
                  </a:cubicBezTo>
                  <a:lnTo>
                    <a:pt x="1168454" y="0"/>
                  </a:lnTo>
                  <a:cubicBezTo>
                    <a:pt x="1181288" y="0"/>
                    <a:pt x="1193596" y="5098"/>
                    <a:pt x="1202671" y="14173"/>
                  </a:cubicBezTo>
                  <a:cubicBezTo>
                    <a:pt x="1211746" y="23248"/>
                    <a:pt x="1216844" y="35556"/>
                    <a:pt x="1216844" y="48390"/>
                  </a:cubicBezTo>
                  <a:lnTo>
                    <a:pt x="1216844" y="435508"/>
                  </a:lnTo>
                  <a:cubicBezTo>
                    <a:pt x="1216844" y="448342"/>
                    <a:pt x="1211746" y="460650"/>
                    <a:pt x="1202671" y="469725"/>
                  </a:cubicBezTo>
                  <a:cubicBezTo>
                    <a:pt x="1193596" y="478800"/>
                    <a:pt x="1181288" y="483898"/>
                    <a:pt x="1168454" y="483898"/>
                  </a:cubicBezTo>
                  <a:lnTo>
                    <a:pt x="48390" y="483898"/>
                  </a:lnTo>
                  <a:cubicBezTo>
                    <a:pt x="35556" y="483898"/>
                    <a:pt x="23248" y="478800"/>
                    <a:pt x="14173" y="469725"/>
                  </a:cubicBezTo>
                  <a:cubicBezTo>
                    <a:pt x="5098" y="460650"/>
                    <a:pt x="0" y="448342"/>
                    <a:pt x="0" y="435508"/>
                  </a:cubicBezTo>
                  <a:lnTo>
                    <a:pt x="0" y="48390"/>
                  </a:lnTo>
                  <a:close/>
                </a:path>
              </a:pathLst>
            </a:custGeom>
            <a:solidFill>
              <a:srgbClr val="1B6AA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477" tIns="64617" rIns="87477" bIns="64617" numCol="1" spcCol="1270" anchor="ctr" anchorCtr="0">
              <a:noAutofit/>
            </a:bodyPr>
            <a:lstStyle/>
            <a:p>
              <a:pPr marL="0" marR="0" lvl="0" indent="0" algn="ctr" defTabSz="1600160" rtl="0" eaLnBrk="1" fontAlgn="auto" latinLnBrk="0" hangingPunct="1">
                <a:lnSpc>
                  <a:spcPct val="90000"/>
                </a:lnSpc>
                <a:spcBef>
                  <a:spcPct val="0"/>
                </a:spcBef>
                <a:spcAft>
                  <a:spcPct val="35000"/>
                </a:spcAft>
                <a:buClrTx/>
                <a:buSzTx/>
                <a:buFontTx/>
                <a:buNone/>
                <a:tabLst/>
                <a:defRPr/>
              </a:pPr>
              <a:r>
                <a:rPr kumimoji="0" lang="en-US" sz="1867" b="1" i="0" u="none" strike="noStrike" kern="1200" cap="none" spc="0" normalizeH="0" baseline="0" noProof="0" dirty="0">
                  <a:ln>
                    <a:noFill/>
                  </a:ln>
                  <a:solidFill>
                    <a:prstClr val="white"/>
                  </a:solidFill>
                  <a:effectLst/>
                  <a:uLnTx/>
                  <a:uFillTx/>
                  <a:latin typeface="Calibri" panose="020F0502020204030204"/>
                  <a:ea typeface="+mn-ea"/>
                  <a:cs typeface="+mn-cs"/>
                </a:rPr>
                <a:t>Prediction</a:t>
              </a:r>
            </a:p>
          </p:txBody>
        </p:sp>
      </p:grpSp>
      <p:grpSp>
        <p:nvGrpSpPr>
          <p:cNvPr id="77" name="Group 76">
            <a:extLst>
              <a:ext uri="{FF2B5EF4-FFF2-40B4-BE49-F238E27FC236}">
                <a16:creationId xmlns:a16="http://schemas.microsoft.com/office/drawing/2014/main" id="{6FCF0A12-2744-4AE3-B611-ED9E8DEB538C}"/>
              </a:ext>
            </a:extLst>
          </p:cNvPr>
          <p:cNvGrpSpPr/>
          <p:nvPr/>
        </p:nvGrpSpPr>
        <p:grpSpPr>
          <a:xfrm>
            <a:off x="247011" y="993395"/>
            <a:ext cx="5848989" cy="5382005"/>
            <a:chOff x="273125" y="745046"/>
            <a:chExt cx="4386742" cy="4036504"/>
          </a:xfrm>
        </p:grpSpPr>
        <p:sp>
          <p:nvSpPr>
            <p:cNvPr id="16" name="Oval 15"/>
            <p:cNvSpPr/>
            <p:nvPr/>
          </p:nvSpPr>
          <p:spPr>
            <a:xfrm>
              <a:off x="1787800" y="2683350"/>
              <a:ext cx="1260000" cy="1260000"/>
            </a:xfrm>
            <a:prstGeom prst="ellipse">
              <a:avLst/>
            </a:prstGeom>
            <a:solidFill>
              <a:srgbClr val="192C4F">
                <a:alpha val="70000"/>
              </a:srgb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1200" cap="none" spc="0" normalizeH="0" baseline="0" noProof="0" dirty="0">
                  <a:ln>
                    <a:noFill/>
                  </a:ln>
                  <a:solidFill>
                    <a:prstClr val="white"/>
                  </a:solidFill>
                  <a:effectLst/>
                  <a:uLnTx/>
                  <a:uFillTx/>
                  <a:latin typeface="Calibri" panose="020F0502020204030204"/>
                  <a:ea typeface="+mn-ea"/>
                  <a:cs typeface="+mn-cs"/>
                </a:rPr>
                <a:t>Logistic Regression</a:t>
              </a:r>
            </a:p>
          </p:txBody>
        </p:sp>
        <p:sp>
          <p:nvSpPr>
            <p:cNvPr id="14" name="Oval 13"/>
            <p:cNvSpPr/>
            <p:nvPr/>
          </p:nvSpPr>
          <p:spPr>
            <a:xfrm>
              <a:off x="3302475" y="2683350"/>
              <a:ext cx="1260000" cy="1260000"/>
            </a:xfrm>
            <a:prstGeom prst="ellipse">
              <a:avLst/>
            </a:prstGeom>
            <a:solidFill>
              <a:srgbClr val="192C4F">
                <a:alpha val="70000"/>
              </a:srgb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1200" cap="none" spc="0" normalizeH="0" baseline="0" noProof="0" dirty="0">
                  <a:ln>
                    <a:noFill/>
                  </a:ln>
                  <a:solidFill>
                    <a:prstClr val="white"/>
                  </a:solidFill>
                  <a:effectLst/>
                  <a:uLnTx/>
                  <a:uFillTx/>
                  <a:latin typeface="Calibri" panose="020F0502020204030204"/>
                  <a:ea typeface="+mn-ea"/>
                  <a:cs typeface="+mn-cs"/>
                </a:rPr>
                <a:t>Random Forest</a:t>
              </a:r>
            </a:p>
          </p:txBody>
        </p:sp>
        <p:sp>
          <p:nvSpPr>
            <p:cNvPr id="12" name="Oval 11"/>
            <p:cNvSpPr/>
            <p:nvPr/>
          </p:nvSpPr>
          <p:spPr>
            <a:xfrm>
              <a:off x="273125" y="2683350"/>
              <a:ext cx="1260000" cy="1260000"/>
            </a:xfrm>
            <a:prstGeom prst="ellipse">
              <a:avLst/>
            </a:prstGeom>
            <a:solidFill>
              <a:srgbClr val="192C4F">
                <a:alpha val="70000"/>
              </a:srgb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1200" cap="none" spc="0" normalizeH="0" baseline="0" noProof="0" dirty="0">
                  <a:ln>
                    <a:noFill/>
                  </a:ln>
                  <a:solidFill>
                    <a:prstClr val="white"/>
                  </a:solidFill>
                  <a:effectLst/>
                  <a:uLnTx/>
                  <a:uFillTx/>
                  <a:latin typeface="Calibri" panose="020F0502020204030204"/>
                  <a:ea typeface="+mn-ea"/>
                  <a:cs typeface="+mn-cs"/>
                </a:rPr>
                <a:t>KNN</a:t>
              </a:r>
            </a:p>
          </p:txBody>
        </p:sp>
        <p:sp>
          <p:nvSpPr>
            <p:cNvPr id="27" name="Left-Right Arrow 26"/>
            <p:cNvSpPr/>
            <p:nvPr/>
          </p:nvSpPr>
          <p:spPr>
            <a:xfrm rot="18715401">
              <a:off x="1705696" y="1789174"/>
              <a:ext cx="486194" cy="295606"/>
            </a:xfrm>
            <a:prstGeom prst="leftRightArrow">
              <a:avLst>
                <a:gd name="adj1" fmla="val 37655"/>
                <a:gd name="adj2" fmla="val 4734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Freeform 77">
              <a:extLst>
                <a:ext uri="{FF2B5EF4-FFF2-40B4-BE49-F238E27FC236}">
                  <a16:creationId xmlns:a16="http://schemas.microsoft.com/office/drawing/2014/main" id="{06D8307B-BA7C-4D2A-B111-573C71B77C63}"/>
                </a:ext>
              </a:extLst>
            </p:cNvPr>
            <p:cNvSpPr/>
            <p:nvPr/>
          </p:nvSpPr>
          <p:spPr>
            <a:xfrm>
              <a:off x="1866750" y="4262290"/>
              <a:ext cx="1102099" cy="438268"/>
            </a:xfrm>
            <a:custGeom>
              <a:avLst/>
              <a:gdLst>
                <a:gd name="connsiteX0" fmla="*/ 0 w 1216844"/>
                <a:gd name="connsiteY0" fmla="*/ 48390 h 483898"/>
                <a:gd name="connsiteX1" fmla="*/ 14173 w 1216844"/>
                <a:gd name="connsiteY1" fmla="*/ 14173 h 483898"/>
                <a:gd name="connsiteX2" fmla="*/ 48390 w 1216844"/>
                <a:gd name="connsiteY2" fmla="*/ 0 h 483898"/>
                <a:gd name="connsiteX3" fmla="*/ 1168454 w 1216844"/>
                <a:gd name="connsiteY3" fmla="*/ 0 h 483898"/>
                <a:gd name="connsiteX4" fmla="*/ 1202671 w 1216844"/>
                <a:gd name="connsiteY4" fmla="*/ 14173 h 483898"/>
                <a:gd name="connsiteX5" fmla="*/ 1216844 w 1216844"/>
                <a:gd name="connsiteY5" fmla="*/ 48390 h 483898"/>
                <a:gd name="connsiteX6" fmla="*/ 1216844 w 1216844"/>
                <a:gd name="connsiteY6" fmla="*/ 435508 h 483898"/>
                <a:gd name="connsiteX7" fmla="*/ 1202671 w 1216844"/>
                <a:gd name="connsiteY7" fmla="*/ 469725 h 483898"/>
                <a:gd name="connsiteX8" fmla="*/ 1168454 w 1216844"/>
                <a:gd name="connsiteY8" fmla="*/ 483898 h 483898"/>
                <a:gd name="connsiteX9" fmla="*/ 48390 w 1216844"/>
                <a:gd name="connsiteY9" fmla="*/ 483898 h 483898"/>
                <a:gd name="connsiteX10" fmla="*/ 14173 w 1216844"/>
                <a:gd name="connsiteY10" fmla="*/ 469725 h 483898"/>
                <a:gd name="connsiteX11" fmla="*/ 0 w 1216844"/>
                <a:gd name="connsiteY11" fmla="*/ 435508 h 483898"/>
                <a:gd name="connsiteX12" fmla="*/ 0 w 1216844"/>
                <a:gd name="connsiteY12" fmla="*/ 48390 h 48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6844" h="483898">
                  <a:moveTo>
                    <a:pt x="0" y="48390"/>
                  </a:moveTo>
                  <a:cubicBezTo>
                    <a:pt x="0" y="35556"/>
                    <a:pt x="5098" y="23248"/>
                    <a:pt x="14173" y="14173"/>
                  </a:cubicBezTo>
                  <a:cubicBezTo>
                    <a:pt x="23248" y="5098"/>
                    <a:pt x="35556" y="0"/>
                    <a:pt x="48390" y="0"/>
                  </a:cubicBezTo>
                  <a:lnTo>
                    <a:pt x="1168454" y="0"/>
                  </a:lnTo>
                  <a:cubicBezTo>
                    <a:pt x="1181288" y="0"/>
                    <a:pt x="1193596" y="5098"/>
                    <a:pt x="1202671" y="14173"/>
                  </a:cubicBezTo>
                  <a:cubicBezTo>
                    <a:pt x="1211746" y="23248"/>
                    <a:pt x="1216844" y="35556"/>
                    <a:pt x="1216844" y="48390"/>
                  </a:cubicBezTo>
                  <a:lnTo>
                    <a:pt x="1216844" y="435508"/>
                  </a:lnTo>
                  <a:cubicBezTo>
                    <a:pt x="1216844" y="448342"/>
                    <a:pt x="1211746" y="460650"/>
                    <a:pt x="1202671" y="469725"/>
                  </a:cubicBezTo>
                  <a:cubicBezTo>
                    <a:pt x="1193596" y="478800"/>
                    <a:pt x="1181288" y="483898"/>
                    <a:pt x="1168454" y="483898"/>
                  </a:cubicBezTo>
                  <a:lnTo>
                    <a:pt x="48390" y="483898"/>
                  </a:lnTo>
                  <a:cubicBezTo>
                    <a:pt x="35556" y="483898"/>
                    <a:pt x="23248" y="478800"/>
                    <a:pt x="14173" y="469725"/>
                  </a:cubicBezTo>
                  <a:cubicBezTo>
                    <a:pt x="5098" y="460650"/>
                    <a:pt x="0" y="448342"/>
                    <a:pt x="0" y="435508"/>
                  </a:cubicBezTo>
                  <a:lnTo>
                    <a:pt x="0" y="48390"/>
                  </a:lnTo>
                  <a:close/>
                </a:path>
              </a:pathLst>
            </a:custGeom>
            <a:solidFill>
              <a:srgbClr val="1B6AA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477" tIns="64617" rIns="87477" bIns="64617" numCol="1" spcCol="1270" anchor="ctr" anchorCtr="0">
              <a:noAutofit/>
            </a:bodyPr>
            <a:lstStyle/>
            <a:p>
              <a:pPr marL="0" marR="0" lvl="0" indent="0" algn="ctr" defTabSz="1600160" rtl="0" eaLnBrk="1" fontAlgn="auto" latinLnBrk="0" hangingPunct="1">
                <a:lnSpc>
                  <a:spcPct val="90000"/>
                </a:lnSpc>
                <a:spcBef>
                  <a:spcPct val="0"/>
                </a:spcBef>
                <a:spcAft>
                  <a:spcPct val="35000"/>
                </a:spcAft>
                <a:buClrTx/>
                <a:buSzTx/>
                <a:buFontTx/>
                <a:buNone/>
                <a:tabLst/>
                <a:defRPr/>
              </a:pPr>
              <a:r>
                <a:rPr kumimoji="0" lang="en-US" sz="1867" b="1" i="0" u="none" strike="noStrike" kern="1200" cap="none" spc="0" normalizeH="0" baseline="0" noProof="0" dirty="0">
                  <a:ln>
                    <a:noFill/>
                  </a:ln>
                  <a:solidFill>
                    <a:prstClr val="white"/>
                  </a:solidFill>
                  <a:effectLst/>
                  <a:uLnTx/>
                  <a:uFillTx/>
                  <a:latin typeface="Calibri" panose="020F0502020204030204"/>
                  <a:ea typeface="+mn-ea"/>
                  <a:cs typeface="+mn-cs"/>
                </a:rPr>
                <a:t>Dataset</a:t>
              </a:r>
            </a:p>
          </p:txBody>
        </p:sp>
        <p:cxnSp>
          <p:nvCxnSpPr>
            <p:cNvPr id="44" name="Straight Connector 43">
              <a:extLst>
                <a:ext uri="{FF2B5EF4-FFF2-40B4-BE49-F238E27FC236}">
                  <a16:creationId xmlns:a16="http://schemas.microsoft.com/office/drawing/2014/main" id="{46C604CA-25DF-4F25-8445-AA1D8FF2DC04}"/>
                </a:ext>
              </a:extLst>
            </p:cNvPr>
            <p:cNvCxnSpPr>
              <a:cxnSpLocks/>
              <a:stCxn id="40" idx="2"/>
              <a:endCxn id="12" idx="5"/>
            </p:cNvCxnSpPr>
            <p:nvPr/>
          </p:nvCxnSpPr>
          <p:spPr>
            <a:xfrm flipH="1" flipV="1">
              <a:off x="1348602" y="3758827"/>
              <a:ext cx="561975" cy="503463"/>
            </a:xfrm>
            <a:prstGeom prst="line">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4D6ED3B-1984-4DFD-9045-B5638CBCBC2F}"/>
                </a:ext>
              </a:extLst>
            </p:cNvPr>
            <p:cNvCxnSpPr>
              <a:cxnSpLocks/>
              <a:stCxn id="40" idx="3"/>
              <a:endCxn id="14" idx="3"/>
            </p:cNvCxnSpPr>
            <p:nvPr/>
          </p:nvCxnSpPr>
          <p:spPr>
            <a:xfrm flipV="1">
              <a:off x="2925022" y="3758827"/>
              <a:ext cx="561976" cy="503463"/>
            </a:xfrm>
            <a:prstGeom prst="line">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29B0836-75DA-4022-91DC-2C80D84DDBFA}"/>
                </a:ext>
              </a:extLst>
            </p:cNvPr>
            <p:cNvCxnSpPr>
              <a:cxnSpLocks/>
              <a:endCxn id="16" idx="4"/>
            </p:cNvCxnSpPr>
            <p:nvPr/>
          </p:nvCxnSpPr>
          <p:spPr>
            <a:xfrm flipH="1" flipV="1">
              <a:off x="2417800" y="3943350"/>
              <a:ext cx="10925" cy="338587"/>
            </a:xfrm>
            <a:prstGeom prst="line">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8" name="Freeform 77">
              <a:extLst>
                <a:ext uri="{FF2B5EF4-FFF2-40B4-BE49-F238E27FC236}">
                  <a16:creationId xmlns:a16="http://schemas.microsoft.com/office/drawing/2014/main" id="{2EA3A558-6558-4E37-BABC-4DF97F7D663D}"/>
                </a:ext>
              </a:extLst>
            </p:cNvPr>
            <p:cNvSpPr/>
            <p:nvPr/>
          </p:nvSpPr>
          <p:spPr>
            <a:xfrm>
              <a:off x="1860823" y="1699622"/>
              <a:ext cx="1102099" cy="438268"/>
            </a:xfrm>
            <a:custGeom>
              <a:avLst/>
              <a:gdLst>
                <a:gd name="connsiteX0" fmla="*/ 0 w 1216844"/>
                <a:gd name="connsiteY0" fmla="*/ 48390 h 483898"/>
                <a:gd name="connsiteX1" fmla="*/ 14173 w 1216844"/>
                <a:gd name="connsiteY1" fmla="*/ 14173 h 483898"/>
                <a:gd name="connsiteX2" fmla="*/ 48390 w 1216844"/>
                <a:gd name="connsiteY2" fmla="*/ 0 h 483898"/>
                <a:gd name="connsiteX3" fmla="*/ 1168454 w 1216844"/>
                <a:gd name="connsiteY3" fmla="*/ 0 h 483898"/>
                <a:gd name="connsiteX4" fmla="*/ 1202671 w 1216844"/>
                <a:gd name="connsiteY4" fmla="*/ 14173 h 483898"/>
                <a:gd name="connsiteX5" fmla="*/ 1216844 w 1216844"/>
                <a:gd name="connsiteY5" fmla="*/ 48390 h 483898"/>
                <a:gd name="connsiteX6" fmla="*/ 1216844 w 1216844"/>
                <a:gd name="connsiteY6" fmla="*/ 435508 h 483898"/>
                <a:gd name="connsiteX7" fmla="*/ 1202671 w 1216844"/>
                <a:gd name="connsiteY7" fmla="*/ 469725 h 483898"/>
                <a:gd name="connsiteX8" fmla="*/ 1168454 w 1216844"/>
                <a:gd name="connsiteY8" fmla="*/ 483898 h 483898"/>
                <a:gd name="connsiteX9" fmla="*/ 48390 w 1216844"/>
                <a:gd name="connsiteY9" fmla="*/ 483898 h 483898"/>
                <a:gd name="connsiteX10" fmla="*/ 14173 w 1216844"/>
                <a:gd name="connsiteY10" fmla="*/ 469725 h 483898"/>
                <a:gd name="connsiteX11" fmla="*/ 0 w 1216844"/>
                <a:gd name="connsiteY11" fmla="*/ 435508 h 483898"/>
                <a:gd name="connsiteX12" fmla="*/ 0 w 1216844"/>
                <a:gd name="connsiteY12" fmla="*/ 48390 h 48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6844" h="483898">
                  <a:moveTo>
                    <a:pt x="0" y="48390"/>
                  </a:moveTo>
                  <a:cubicBezTo>
                    <a:pt x="0" y="35556"/>
                    <a:pt x="5098" y="23248"/>
                    <a:pt x="14173" y="14173"/>
                  </a:cubicBezTo>
                  <a:cubicBezTo>
                    <a:pt x="23248" y="5098"/>
                    <a:pt x="35556" y="0"/>
                    <a:pt x="48390" y="0"/>
                  </a:cubicBezTo>
                  <a:lnTo>
                    <a:pt x="1168454" y="0"/>
                  </a:lnTo>
                  <a:cubicBezTo>
                    <a:pt x="1181288" y="0"/>
                    <a:pt x="1193596" y="5098"/>
                    <a:pt x="1202671" y="14173"/>
                  </a:cubicBezTo>
                  <a:cubicBezTo>
                    <a:pt x="1211746" y="23248"/>
                    <a:pt x="1216844" y="35556"/>
                    <a:pt x="1216844" y="48390"/>
                  </a:cubicBezTo>
                  <a:lnTo>
                    <a:pt x="1216844" y="435508"/>
                  </a:lnTo>
                  <a:cubicBezTo>
                    <a:pt x="1216844" y="448342"/>
                    <a:pt x="1211746" y="460650"/>
                    <a:pt x="1202671" y="469725"/>
                  </a:cubicBezTo>
                  <a:cubicBezTo>
                    <a:pt x="1193596" y="478800"/>
                    <a:pt x="1181288" y="483898"/>
                    <a:pt x="1168454" y="483898"/>
                  </a:cubicBezTo>
                  <a:lnTo>
                    <a:pt x="48390" y="483898"/>
                  </a:lnTo>
                  <a:cubicBezTo>
                    <a:pt x="35556" y="483898"/>
                    <a:pt x="23248" y="478800"/>
                    <a:pt x="14173" y="469725"/>
                  </a:cubicBezTo>
                  <a:cubicBezTo>
                    <a:pt x="5098" y="460650"/>
                    <a:pt x="0" y="448342"/>
                    <a:pt x="0" y="435508"/>
                  </a:cubicBezTo>
                  <a:lnTo>
                    <a:pt x="0" y="48390"/>
                  </a:lnTo>
                  <a:close/>
                </a:path>
              </a:pathLst>
            </a:custGeom>
            <a:solidFill>
              <a:srgbClr val="1B6AA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477" tIns="64617" rIns="87477" bIns="64617" numCol="1" spcCol="1270" anchor="ctr" anchorCtr="0">
              <a:noAutofit/>
            </a:bodyPr>
            <a:lstStyle/>
            <a:p>
              <a:pPr marL="0" marR="0" lvl="0" indent="0" algn="ctr" defTabSz="1600160" rtl="0" eaLnBrk="1" fontAlgn="auto" latinLnBrk="0" hangingPunct="1">
                <a:lnSpc>
                  <a:spcPct val="90000"/>
                </a:lnSpc>
                <a:spcBef>
                  <a:spcPct val="0"/>
                </a:spcBef>
                <a:spcAft>
                  <a:spcPct val="35000"/>
                </a:spcAft>
                <a:buClrTx/>
                <a:buSzTx/>
                <a:buFontTx/>
                <a:buNone/>
                <a:tabLst/>
                <a:defRPr/>
              </a:pPr>
              <a:r>
                <a:rPr kumimoji="0" lang="en-US" sz="1867" b="1" i="0" u="none" strike="noStrike" kern="1200" cap="none" spc="0" normalizeH="0" baseline="0" noProof="0" dirty="0">
                  <a:ln>
                    <a:noFill/>
                  </a:ln>
                  <a:solidFill>
                    <a:prstClr val="white"/>
                  </a:solidFill>
                  <a:effectLst/>
                  <a:uLnTx/>
                  <a:uFillTx/>
                  <a:latin typeface="Calibri" panose="020F0502020204030204"/>
                  <a:ea typeface="+mn-ea"/>
                  <a:cs typeface="+mn-cs"/>
                </a:rPr>
                <a:t>Logistic Regression</a:t>
              </a:r>
            </a:p>
          </p:txBody>
        </p:sp>
        <p:cxnSp>
          <p:nvCxnSpPr>
            <p:cNvPr id="50" name="Straight Connector 49">
              <a:extLst>
                <a:ext uri="{FF2B5EF4-FFF2-40B4-BE49-F238E27FC236}">
                  <a16:creationId xmlns:a16="http://schemas.microsoft.com/office/drawing/2014/main" id="{67F57382-1033-443D-87B1-8C2DEA10D2A6}"/>
                </a:ext>
              </a:extLst>
            </p:cNvPr>
            <p:cNvCxnSpPr>
              <a:cxnSpLocks/>
              <a:stCxn id="12" idx="0"/>
              <a:endCxn id="48" idx="9"/>
            </p:cNvCxnSpPr>
            <p:nvPr/>
          </p:nvCxnSpPr>
          <p:spPr>
            <a:xfrm flipV="1">
              <a:off x="903125" y="2137890"/>
              <a:ext cx="1001525" cy="545460"/>
            </a:xfrm>
            <a:prstGeom prst="line">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024580C-1781-4702-A4FE-C58D2ADC783B}"/>
                </a:ext>
              </a:extLst>
            </p:cNvPr>
            <p:cNvCxnSpPr>
              <a:cxnSpLocks/>
              <a:stCxn id="14" idx="0"/>
              <a:endCxn id="48" idx="7"/>
            </p:cNvCxnSpPr>
            <p:nvPr/>
          </p:nvCxnSpPr>
          <p:spPr>
            <a:xfrm flipH="1" flipV="1">
              <a:off x="2950085" y="2125053"/>
              <a:ext cx="982390" cy="558297"/>
            </a:xfrm>
            <a:prstGeom prst="line">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1A32366-A9CF-469F-B1A0-AC4575EBEC95}"/>
                </a:ext>
              </a:extLst>
            </p:cNvPr>
            <p:cNvCxnSpPr>
              <a:cxnSpLocks/>
              <a:stCxn id="16" idx="0"/>
            </p:cNvCxnSpPr>
            <p:nvPr/>
          </p:nvCxnSpPr>
          <p:spPr>
            <a:xfrm flipV="1">
              <a:off x="2417800" y="2137890"/>
              <a:ext cx="0" cy="545460"/>
            </a:xfrm>
            <a:prstGeom prst="line">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37E8065-FBA7-41A4-AF0F-226712B3AAB0}"/>
                </a:ext>
              </a:extLst>
            </p:cNvPr>
            <p:cNvCxnSpPr>
              <a:cxnSpLocks/>
            </p:cNvCxnSpPr>
            <p:nvPr/>
          </p:nvCxnSpPr>
          <p:spPr>
            <a:xfrm flipH="1" flipV="1">
              <a:off x="2428725" y="1168738"/>
              <a:ext cx="1" cy="530884"/>
            </a:xfrm>
            <a:prstGeom prst="line">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8" name="Freeform 77">
              <a:extLst>
                <a:ext uri="{FF2B5EF4-FFF2-40B4-BE49-F238E27FC236}">
                  <a16:creationId xmlns:a16="http://schemas.microsoft.com/office/drawing/2014/main" id="{8BDC469E-6FAA-44F1-A7E5-1DD31C8A0503}"/>
                </a:ext>
              </a:extLst>
            </p:cNvPr>
            <p:cNvSpPr/>
            <p:nvPr/>
          </p:nvSpPr>
          <p:spPr>
            <a:xfrm>
              <a:off x="1852547" y="745046"/>
              <a:ext cx="1102099" cy="438268"/>
            </a:xfrm>
            <a:custGeom>
              <a:avLst/>
              <a:gdLst>
                <a:gd name="connsiteX0" fmla="*/ 0 w 1216844"/>
                <a:gd name="connsiteY0" fmla="*/ 48390 h 483898"/>
                <a:gd name="connsiteX1" fmla="*/ 14173 w 1216844"/>
                <a:gd name="connsiteY1" fmla="*/ 14173 h 483898"/>
                <a:gd name="connsiteX2" fmla="*/ 48390 w 1216844"/>
                <a:gd name="connsiteY2" fmla="*/ 0 h 483898"/>
                <a:gd name="connsiteX3" fmla="*/ 1168454 w 1216844"/>
                <a:gd name="connsiteY3" fmla="*/ 0 h 483898"/>
                <a:gd name="connsiteX4" fmla="*/ 1202671 w 1216844"/>
                <a:gd name="connsiteY4" fmla="*/ 14173 h 483898"/>
                <a:gd name="connsiteX5" fmla="*/ 1216844 w 1216844"/>
                <a:gd name="connsiteY5" fmla="*/ 48390 h 483898"/>
                <a:gd name="connsiteX6" fmla="*/ 1216844 w 1216844"/>
                <a:gd name="connsiteY6" fmla="*/ 435508 h 483898"/>
                <a:gd name="connsiteX7" fmla="*/ 1202671 w 1216844"/>
                <a:gd name="connsiteY7" fmla="*/ 469725 h 483898"/>
                <a:gd name="connsiteX8" fmla="*/ 1168454 w 1216844"/>
                <a:gd name="connsiteY8" fmla="*/ 483898 h 483898"/>
                <a:gd name="connsiteX9" fmla="*/ 48390 w 1216844"/>
                <a:gd name="connsiteY9" fmla="*/ 483898 h 483898"/>
                <a:gd name="connsiteX10" fmla="*/ 14173 w 1216844"/>
                <a:gd name="connsiteY10" fmla="*/ 469725 h 483898"/>
                <a:gd name="connsiteX11" fmla="*/ 0 w 1216844"/>
                <a:gd name="connsiteY11" fmla="*/ 435508 h 483898"/>
                <a:gd name="connsiteX12" fmla="*/ 0 w 1216844"/>
                <a:gd name="connsiteY12" fmla="*/ 48390 h 48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6844" h="483898">
                  <a:moveTo>
                    <a:pt x="0" y="48390"/>
                  </a:moveTo>
                  <a:cubicBezTo>
                    <a:pt x="0" y="35556"/>
                    <a:pt x="5098" y="23248"/>
                    <a:pt x="14173" y="14173"/>
                  </a:cubicBezTo>
                  <a:cubicBezTo>
                    <a:pt x="23248" y="5098"/>
                    <a:pt x="35556" y="0"/>
                    <a:pt x="48390" y="0"/>
                  </a:cubicBezTo>
                  <a:lnTo>
                    <a:pt x="1168454" y="0"/>
                  </a:lnTo>
                  <a:cubicBezTo>
                    <a:pt x="1181288" y="0"/>
                    <a:pt x="1193596" y="5098"/>
                    <a:pt x="1202671" y="14173"/>
                  </a:cubicBezTo>
                  <a:cubicBezTo>
                    <a:pt x="1211746" y="23248"/>
                    <a:pt x="1216844" y="35556"/>
                    <a:pt x="1216844" y="48390"/>
                  </a:cubicBezTo>
                  <a:lnTo>
                    <a:pt x="1216844" y="435508"/>
                  </a:lnTo>
                  <a:cubicBezTo>
                    <a:pt x="1216844" y="448342"/>
                    <a:pt x="1211746" y="460650"/>
                    <a:pt x="1202671" y="469725"/>
                  </a:cubicBezTo>
                  <a:cubicBezTo>
                    <a:pt x="1193596" y="478800"/>
                    <a:pt x="1181288" y="483898"/>
                    <a:pt x="1168454" y="483898"/>
                  </a:cubicBezTo>
                  <a:lnTo>
                    <a:pt x="48390" y="483898"/>
                  </a:lnTo>
                  <a:cubicBezTo>
                    <a:pt x="35556" y="483898"/>
                    <a:pt x="23248" y="478800"/>
                    <a:pt x="14173" y="469725"/>
                  </a:cubicBezTo>
                  <a:cubicBezTo>
                    <a:pt x="5098" y="460650"/>
                    <a:pt x="0" y="448342"/>
                    <a:pt x="0" y="435508"/>
                  </a:cubicBezTo>
                  <a:lnTo>
                    <a:pt x="0" y="48390"/>
                  </a:lnTo>
                  <a:close/>
                </a:path>
              </a:pathLst>
            </a:custGeom>
            <a:solidFill>
              <a:srgbClr val="1B6AA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477" tIns="64617" rIns="87477" bIns="64617" numCol="1" spcCol="1270" anchor="ctr" anchorCtr="0">
              <a:noAutofit/>
            </a:bodyPr>
            <a:lstStyle/>
            <a:p>
              <a:pPr marL="0" marR="0" lvl="0" indent="0" algn="ctr" defTabSz="1600160" rtl="0" eaLnBrk="1" fontAlgn="auto" latinLnBrk="0" hangingPunct="1">
                <a:lnSpc>
                  <a:spcPct val="90000"/>
                </a:lnSpc>
                <a:spcBef>
                  <a:spcPct val="0"/>
                </a:spcBef>
                <a:spcAft>
                  <a:spcPct val="35000"/>
                </a:spcAft>
                <a:buClrTx/>
                <a:buSzTx/>
                <a:buFontTx/>
                <a:buNone/>
                <a:tabLst/>
                <a:defRPr/>
              </a:pPr>
              <a:r>
                <a:rPr kumimoji="0" lang="en-US" sz="1867" b="1" i="0" u="none" strike="noStrike" kern="1200" cap="none" spc="0" normalizeH="0" baseline="0" noProof="0" dirty="0">
                  <a:ln>
                    <a:noFill/>
                  </a:ln>
                  <a:solidFill>
                    <a:prstClr val="white"/>
                  </a:solidFill>
                  <a:effectLst/>
                  <a:uLnTx/>
                  <a:uFillTx/>
                  <a:latin typeface="Calibri" panose="020F0502020204030204"/>
                  <a:ea typeface="+mn-ea"/>
                  <a:cs typeface="+mn-cs"/>
                </a:rPr>
                <a:t>Prediction</a:t>
              </a:r>
            </a:p>
          </p:txBody>
        </p:sp>
        <p:cxnSp>
          <p:nvCxnSpPr>
            <p:cNvPr id="75" name="Straight Connector 74">
              <a:extLst>
                <a:ext uri="{FF2B5EF4-FFF2-40B4-BE49-F238E27FC236}">
                  <a16:creationId xmlns:a16="http://schemas.microsoft.com/office/drawing/2014/main" id="{988B3681-3605-4F4A-A35E-144D13134563}"/>
                </a:ext>
              </a:extLst>
            </p:cNvPr>
            <p:cNvCxnSpPr/>
            <p:nvPr/>
          </p:nvCxnSpPr>
          <p:spPr>
            <a:xfrm flipV="1">
              <a:off x="4659867" y="1181550"/>
              <a:ext cx="0" cy="3600000"/>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0914954"/>
      </p:ext>
    </p:extLst>
  </p:cSld>
  <p:clrMapOvr>
    <a:masterClrMapping/>
  </p:clrMapOvr>
  <p:transition spd="med" advClick="0" advTm="600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p:txBody>
          <a:bodyPr/>
          <a:lstStyle/>
          <a:p>
            <a:r>
              <a:rPr lang="en-US" sz="3470" b="0" dirty="0">
                <a:latin typeface="Open Sans"/>
              </a:rPr>
              <a:t>Ensemble Modeling - Stacking</a:t>
            </a:r>
          </a:p>
        </p:txBody>
      </p:sp>
      <p:pic>
        <p:nvPicPr>
          <p:cNvPr id="4" name="Picture 3">
            <a:extLst>
              <a:ext uri="{FF2B5EF4-FFF2-40B4-BE49-F238E27FC236}">
                <a16:creationId xmlns:a16="http://schemas.microsoft.com/office/drawing/2014/main" id="{334A73A8-D106-42BD-8446-CAB1277E9B81}"/>
              </a:ext>
            </a:extLst>
          </p:cNvPr>
          <p:cNvPicPr>
            <a:picLocks noChangeAspect="1"/>
          </p:cNvPicPr>
          <p:nvPr/>
        </p:nvPicPr>
        <p:blipFill rotWithShape="1">
          <a:blip r:embed="rId3"/>
          <a:srcRect l="9786" r="37165"/>
          <a:stretch/>
        </p:blipFill>
        <p:spPr>
          <a:xfrm>
            <a:off x="1016001" y="987832"/>
            <a:ext cx="6299201" cy="5740400"/>
          </a:xfrm>
          <a:prstGeom prst="rect">
            <a:avLst/>
          </a:prstGeom>
        </p:spPr>
      </p:pic>
      <p:sp>
        <p:nvSpPr>
          <p:cNvPr id="43" name="TextBox 42">
            <a:extLst>
              <a:ext uri="{FF2B5EF4-FFF2-40B4-BE49-F238E27FC236}">
                <a16:creationId xmlns:a16="http://schemas.microsoft.com/office/drawing/2014/main" id="{CBA453A5-BB1F-4DF1-8D89-C44106EC2638}"/>
              </a:ext>
            </a:extLst>
          </p:cNvPr>
          <p:cNvSpPr txBox="1"/>
          <p:nvPr/>
        </p:nvSpPr>
        <p:spPr>
          <a:xfrm>
            <a:off x="7187292" y="3327032"/>
            <a:ext cx="4732928" cy="1920526"/>
          </a:xfrm>
          <a:prstGeom prst="rect">
            <a:avLst/>
          </a:prstGeom>
          <a:noFill/>
        </p:spPr>
        <p:txBody>
          <a:bodyPr wrap="square" lIns="0" tIns="0" rIns="0" bIns="0" rtlCol="0">
            <a:spAutoFit/>
          </a:bodyPr>
          <a:lstStyle/>
          <a:p>
            <a:pPr marL="342900" marR="0" lvl="0" indent="-342900" defTabSz="1219170" rtl="0" eaLnBrk="1" fontAlgn="auto" latinLnBrk="0" hangingPunct="1">
              <a:lnSpc>
                <a:spcPct val="100000"/>
              </a:lnSpc>
              <a:spcBef>
                <a:spcPct val="20000"/>
              </a:spcBef>
              <a:spcAft>
                <a:spcPts val="0"/>
              </a:spcAft>
              <a:buClrTx/>
              <a:buSzTx/>
              <a:buFontTx/>
              <a:buChar char="-"/>
              <a:tabLst/>
              <a:defRPr/>
            </a:pPr>
            <a:r>
              <a:rPr kumimoji="0" lang="en-US" sz="2400" b="0" i="0" u="none" strike="noStrike" kern="1200" cap="none" spc="0" normalizeH="0" baseline="0" noProof="0" dirty="0">
                <a:ln>
                  <a:noFill/>
                </a:ln>
                <a:solidFill>
                  <a:schemeClr val="tx2">
                    <a:lumMod val="50000"/>
                  </a:schemeClr>
                </a:solidFill>
                <a:effectLst/>
                <a:uLnTx/>
                <a:uFillTx/>
                <a:latin typeface="Calibri" panose="020F0502020204030204"/>
                <a:ea typeface="+mn-ea"/>
                <a:cs typeface="+mn-cs"/>
              </a:rPr>
              <a:t>Need to check the correlation between the models we’ve chosen</a:t>
            </a:r>
          </a:p>
          <a:p>
            <a:pPr marL="342900" marR="0" lvl="0" indent="-342900" defTabSz="1219170" rtl="0" eaLnBrk="1" fontAlgn="auto" latinLnBrk="0" hangingPunct="1">
              <a:lnSpc>
                <a:spcPct val="100000"/>
              </a:lnSpc>
              <a:spcBef>
                <a:spcPct val="20000"/>
              </a:spcBef>
              <a:spcAft>
                <a:spcPts val="0"/>
              </a:spcAft>
              <a:buClrTx/>
              <a:buSzTx/>
              <a:buFontTx/>
              <a:buChar char="-"/>
              <a:tabLst/>
              <a:defRPr/>
            </a:pPr>
            <a:r>
              <a:rPr kumimoji="0" lang="en-US" sz="2400" b="0" i="0" u="none" strike="noStrike" kern="1200" cap="none" spc="0" normalizeH="0" baseline="0" noProof="0" dirty="0">
                <a:ln>
                  <a:noFill/>
                </a:ln>
                <a:solidFill>
                  <a:schemeClr val="tx2">
                    <a:lumMod val="50000"/>
                  </a:schemeClr>
                </a:solidFill>
                <a:effectLst/>
                <a:uLnTx/>
                <a:uFillTx/>
                <a:latin typeface="Calibri" panose="020F0502020204030204"/>
                <a:ea typeface="+mn-ea"/>
                <a:cs typeface="+mn-cs"/>
              </a:rPr>
              <a:t>Using the probabilities we see that there is some correlation between the results</a:t>
            </a:r>
          </a:p>
        </p:txBody>
      </p:sp>
    </p:spTree>
    <p:extLst>
      <p:ext uri="{BB962C8B-B14F-4D97-AF65-F5344CB8AC3E}">
        <p14:creationId xmlns:p14="http://schemas.microsoft.com/office/powerpoint/2010/main" val="3468824099"/>
      </p:ext>
    </p:extLst>
  </p:cSld>
  <p:clrMapOvr>
    <a:masterClrMapping/>
  </p:clrMapOvr>
  <p:transition spd="med" advClick="0" advTm="600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2790" y="653358"/>
            <a:ext cx="7518400" cy="471365"/>
          </a:xfrm>
        </p:spPr>
        <p:txBody>
          <a:bodyPr/>
          <a:lstStyle/>
          <a:p>
            <a:r>
              <a:rPr lang="en-US" sz="3470" b="0" dirty="0">
                <a:latin typeface="Open Sans"/>
              </a:rPr>
              <a:t>Results from Ensemble Modeling</a:t>
            </a:r>
          </a:p>
        </p:txBody>
      </p:sp>
      <p:graphicFrame>
        <p:nvGraphicFramePr>
          <p:cNvPr id="63" name="Table 62"/>
          <p:cNvGraphicFramePr>
            <a:graphicFrameLocks noGrp="1"/>
          </p:cNvGraphicFramePr>
          <p:nvPr>
            <p:extLst>
              <p:ext uri="{D42A27DB-BD31-4B8C-83A1-F6EECF244321}">
                <p14:modId xmlns:p14="http://schemas.microsoft.com/office/powerpoint/2010/main" val="457929332"/>
              </p:ext>
            </p:extLst>
          </p:nvPr>
        </p:nvGraphicFramePr>
        <p:xfrm>
          <a:off x="783440" y="1662385"/>
          <a:ext cx="10625120" cy="4070892"/>
        </p:xfrm>
        <a:graphic>
          <a:graphicData uri="http://schemas.openxmlformats.org/drawingml/2006/table">
            <a:tbl>
              <a:tblPr firstRow="1" firstCol="1" bandRow="1">
                <a:effectLst/>
                <a:tableStyleId>{073A0DAA-6AF3-43AB-8588-CEC1D06C72B9}</a:tableStyleId>
              </a:tblPr>
              <a:tblGrid>
                <a:gridCol w="2656280">
                  <a:extLst>
                    <a:ext uri="{9D8B030D-6E8A-4147-A177-3AD203B41FA5}">
                      <a16:colId xmlns:a16="http://schemas.microsoft.com/office/drawing/2014/main" val="20000"/>
                    </a:ext>
                  </a:extLst>
                </a:gridCol>
                <a:gridCol w="2656280">
                  <a:extLst>
                    <a:ext uri="{9D8B030D-6E8A-4147-A177-3AD203B41FA5}">
                      <a16:colId xmlns:a16="http://schemas.microsoft.com/office/drawing/2014/main" val="20001"/>
                    </a:ext>
                  </a:extLst>
                </a:gridCol>
                <a:gridCol w="2656280">
                  <a:extLst>
                    <a:ext uri="{9D8B030D-6E8A-4147-A177-3AD203B41FA5}">
                      <a16:colId xmlns:a16="http://schemas.microsoft.com/office/drawing/2014/main" val="20002"/>
                    </a:ext>
                  </a:extLst>
                </a:gridCol>
                <a:gridCol w="2656280">
                  <a:extLst>
                    <a:ext uri="{9D8B030D-6E8A-4147-A177-3AD203B41FA5}">
                      <a16:colId xmlns:a16="http://schemas.microsoft.com/office/drawing/2014/main" val="20003"/>
                    </a:ext>
                  </a:extLst>
                </a:gridCol>
              </a:tblGrid>
              <a:tr h="5815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100" b="1" dirty="0">
                          <a:solidFill>
                            <a:schemeClr val="accent1">
                              <a:lumMod val="50000"/>
                            </a:schemeClr>
                          </a:solidFill>
                        </a:rPr>
                        <a:t>STARTER</a:t>
                      </a:r>
                    </a:p>
                  </a:txBody>
                  <a:tcPr marL="121920" marR="121920" marT="60960" marB="6096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100" b="1" dirty="0">
                          <a:solidFill>
                            <a:schemeClr val="accent1">
                              <a:lumMod val="50000"/>
                            </a:schemeClr>
                          </a:solidFill>
                        </a:rPr>
                        <a:t>Voting</a:t>
                      </a:r>
                    </a:p>
                  </a:txBody>
                  <a:tcPr marL="121920" marR="121920" marT="60960" marB="6096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100" b="1" dirty="0">
                          <a:solidFill>
                            <a:srgbClr val="192C4F"/>
                          </a:solidFill>
                        </a:rPr>
                        <a:t>Stacked - GBM</a:t>
                      </a:r>
                      <a:endParaRPr lang="en-US" sz="2100" dirty="0">
                        <a:solidFill>
                          <a:srgbClr val="192C4F"/>
                        </a:solidFill>
                      </a:endParaRPr>
                    </a:p>
                  </a:txBody>
                  <a:tcPr marL="121920" marR="121920" marT="60960" marB="6096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100" b="1" dirty="0">
                          <a:solidFill>
                            <a:schemeClr val="accent1">
                              <a:lumMod val="50000"/>
                            </a:schemeClr>
                          </a:solidFill>
                        </a:rPr>
                        <a:t>Stacked - Logistic</a:t>
                      </a:r>
                    </a:p>
                  </a:txBody>
                  <a:tcPr marL="121920" marR="121920" marT="60960" marB="6096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81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baseline="0" dirty="0">
                          <a:solidFill>
                            <a:schemeClr val="accent1">
                              <a:lumMod val="75000"/>
                            </a:schemeClr>
                          </a:solidFill>
                        </a:rPr>
                        <a:t>Accuracy</a:t>
                      </a:r>
                    </a:p>
                  </a:txBody>
                  <a:tcPr marL="121920" marR="121920" marT="60960" marB="6096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lumMod val="50000"/>
                            </a:schemeClr>
                          </a:solidFill>
                        </a:rPr>
                        <a:t>79.8%</a:t>
                      </a:r>
                    </a:p>
                  </a:txBody>
                  <a:tcPr marL="121920" marR="121920" marT="60960" marB="6096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lumMod val="50000"/>
                            </a:schemeClr>
                          </a:solidFill>
                        </a:rPr>
                        <a:t>79.86%</a:t>
                      </a:r>
                    </a:p>
                  </a:txBody>
                  <a:tcPr marL="121920" marR="121920" marT="60960" marB="6096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lumMod val="50000"/>
                            </a:schemeClr>
                          </a:solidFill>
                        </a:rPr>
                        <a:t>79.8%</a:t>
                      </a:r>
                    </a:p>
                  </a:txBody>
                  <a:tcPr marL="121920" marR="121920" marT="60960" marB="6096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581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baseline="0" dirty="0">
                          <a:solidFill>
                            <a:schemeClr val="accent1">
                              <a:lumMod val="75000"/>
                            </a:schemeClr>
                          </a:solidFill>
                        </a:rPr>
                        <a:t>Misclassification</a:t>
                      </a: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lumMod val="50000"/>
                            </a:schemeClr>
                          </a:solidFill>
                        </a:rPr>
                        <a:t>20.2%</a:t>
                      </a: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lumMod val="50000"/>
                            </a:schemeClr>
                          </a:solidFill>
                        </a:rPr>
                        <a:t>20.14%</a:t>
                      </a: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lumMod val="50000"/>
                            </a:schemeClr>
                          </a:solidFill>
                        </a:rPr>
                        <a:t>20.2%</a:t>
                      </a: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581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baseline="0" dirty="0">
                          <a:solidFill>
                            <a:schemeClr val="accent1">
                              <a:lumMod val="75000"/>
                            </a:schemeClr>
                          </a:solidFill>
                        </a:rPr>
                        <a:t>Sensitivity</a:t>
                      </a: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lumMod val="50000"/>
                            </a:schemeClr>
                          </a:solidFill>
                        </a:rPr>
                        <a:t>79.84%</a:t>
                      </a: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lumMod val="50000"/>
                            </a:schemeClr>
                          </a:solidFill>
                        </a:rPr>
                        <a:t>79.84%</a:t>
                      </a: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lumMod val="50000"/>
                            </a:schemeClr>
                          </a:solidFill>
                        </a:rPr>
                        <a:t>80.63%</a:t>
                      </a: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581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baseline="0" dirty="0">
                          <a:solidFill>
                            <a:schemeClr val="accent1">
                              <a:lumMod val="75000"/>
                            </a:schemeClr>
                          </a:solidFill>
                        </a:rPr>
                        <a:t>Specificity</a:t>
                      </a: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lumMod val="50000"/>
                            </a:schemeClr>
                          </a:solidFill>
                        </a:rPr>
                        <a:t>45.45%</a:t>
                      </a: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lumMod val="50000"/>
                            </a:schemeClr>
                          </a:solidFill>
                        </a:rPr>
                        <a:t>100%</a:t>
                      </a: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lumMod val="50000"/>
                            </a:schemeClr>
                          </a:solidFill>
                        </a:rPr>
                        <a:t>49.91%</a:t>
                      </a: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581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baseline="0" dirty="0">
                          <a:solidFill>
                            <a:schemeClr val="accent1">
                              <a:lumMod val="75000"/>
                            </a:schemeClr>
                          </a:solidFill>
                        </a:rPr>
                        <a:t>Positive Predictive Value</a:t>
                      </a: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lumMod val="50000"/>
                            </a:schemeClr>
                          </a:solidFill>
                        </a:rPr>
                        <a:t>99.89%</a:t>
                      </a: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lumMod val="50000"/>
                            </a:schemeClr>
                          </a:solidFill>
                        </a:rPr>
                        <a:t>100%</a:t>
                      </a: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lumMod val="50000"/>
                            </a:schemeClr>
                          </a:solidFill>
                        </a:rPr>
                        <a:t>98.3%</a:t>
                      </a: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581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baseline="0" dirty="0">
                          <a:solidFill>
                            <a:schemeClr val="accent1">
                              <a:lumMod val="75000"/>
                            </a:schemeClr>
                          </a:solidFill>
                        </a:rPr>
                        <a:t>Negative Predictive Value</a:t>
                      </a: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lumMod val="50000"/>
                            </a:schemeClr>
                          </a:solidFill>
                        </a:rPr>
                        <a:t>0.003%</a:t>
                      </a: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lumMod val="50000"/>
                            </a:schemeClr>
                          </a:solidFill>
                        </a:rPr>
                        <a:t>0.002%</a:t>
                      </a: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lumMod val="50000"/>
                            </a:schemeClr>
                          </a:solidFill>
                        </a:rPr>
                        <a:t>6.67%</a:t>
                      </a: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81260347"/>
      </p:ext>
    </p:extLst>
  </p:cSld>
  <p:clrMapOvr>
    <a:masterClrMapping/>
  </p:clrMapOvr>
  <p:transition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3EE9-86F6-4E92-AC99-D3123335D2E2}"/>
              </a:ext>
            </a:extLst>
          </p:cNvPr>
          <p:cNvSpPr>
            <a:spLocks noGrp="1"/>
          </p:cNvSpPr>
          <p:nvPr>
            <p:ph type="title"/>
          </p:nvPr>
        </p:nvSpPr>
        <p:spPr/>
        <p:txBody>
          <a:bodyPr/>
          <a:lstStyle/>
          <a:p>
            <a:r>
              <a:rPr lang="en-US" dirty="0"/>
              <a:t>Thank You!</a:t>
            </a:r>
          </a:p>
        </p:txBody>
      </p:sp>
      <p:grpSp>
        <p:nvGrpSpPr>
          <p:cNvPr id="4" name="Group 3">
            <a:extLst>
              <a:ext uri="{FF2B5EF4-FFF2-40B4-BE49-F238E27FC236}">
                <a16:creationId xmlns:a16="http://schemas.microsoft.com/office/drawing/2014/main" id="{50FCB042-1E64-4D5B-AABF-5B50E81DCF33}"/>
              </a:ext>
            </a:extLst>
          </p:cNvPr>
          <p:cNvGrpSpPr/>
          <p:nvPr/>
        </p:nvGrpSpPr>
        <p:grpSpPr>
          <a:xfrm>
            <a:off x="0" y="0"/>
            <a:ext cx="12192000" cy="6877050"/>
            <a:chOff x="0" y="0"/>
            <a:chExt cx="12192000" cy="6877050"/>
          </a:xfrm>
        </p:grpSpPr>
        <p:pic>
          <p:nvPicPr>
            <p:cNvPr id="5" name="Picture 2" descr="âdoctor appointmentâçå¾çæç´¢ç»æ">
              <a:extLst>
                <a:ext uri="{FF2B5EF4-FFF2-40B4-BE49-F238E27FC236}">
                  <a16:creationId xmlns:a16="http://schemas.microsoft.com/office/drawing/2014/main" id="{53045725-E351-4E90-AF58-87934391F9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770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67A20F6-C4C0-4AD0-93E1-6391A8D20E84}"/>
                </a:ext>
              </a:extLst>
            </p:cNvPr>
            <p:cNvSpPr/>
            <p:nvPr/>
          </p:nvSpPr>
          <p:spPr>
            <a:xfrm>
              <a:off x="2443480" y="4650140"/>
              <a:ext cx="7305040" cy="913007"/>
            </a:xfrm>
            <a:prstGeom prst="rect">
              <a:avLst/>
            </a:prstGeom>
          </p:spPr>
          <p:txBody>
            <a:bodyPr wrap="square">
              <a:spAutoFit/>
            </a:bodyPr>
            <a:lstStyle/>
            <a:p>
              <a:pPr algn="ctr"/>
              <a:r>
                <a:rPr lang="en-US" sz="5333" b="1" dirty="0">
                  <a:solidFill>
                    <a:schemeClr val="tx1">
                      <a:lumMod val="85000"/>
                      <a:lumOff val="15000"/>
                    </a:schemeClr>
                  </a:solidFill>
                  <a:latin typeface="Open Sans" pitchFamily="34" charset="0"/>
                  <a:ea typeface="Open Sans" pitchFamily="34" charset="0"/>
                  <a:cs typeface="Open Sans" pitchFamily="34" charset="0"/>
                </a:rPr>
                <a:t>Thank You!</a:t>
              </a:r>
              <a:endParaRPr lang="id-ID" sz="5333" b="1" dirty="0">
                <a:solidFill>
                  <a:schemeClr val="tx1">
                    <a:lumMod val="85000"/>
                    <a:lumOff val="15000"/>
                  </a:schemeClr>
                </a:solidFill>
                <a:latin typeface="Open Sans" pitchFamily="34" charset="0"/>
                <a:ea typeface="Open Sans" pitchFamily="34" charset="0"/>
                <a:cs typeface="Open Sans" pitchFamily="34" charset="0"/>
              </a:endParaRPr>
            </a:p>
          </p:txBody>
        </p:sp>
        <p:sp>
          <p:nvSpPr>
            <p:cNvPr id="8" name="Rectangle 7">
              <a:extLst>
                <a:ext uri="{FF2B5EF4-FFF2-40B4-BE49-F238E27FC236}">
                  <a16:creationId xmlns:a16="http://schemas.microsoft.com/office/drawing/2014/main" id="{A69E8DE3-018A-4CD5-8FB8-D29C90E99173}"/>
                </a:ext>
              </a:extLst>
            </p:cNvPr>
            <p:cNvSpPr/>
            <p:nvPr/>
          </p:nvSpPr>
          <p:spPr>
            <a:xfrm>
              <a:off x="802640" y="5352865"/>
              <a:ext cx="4478020" cy="420564"/>
            </a:xfrm>
            <a:prstGeom prst="rect">
              <a:avLst/>
            </a:prstGeom>
          </p:spPr>
          <p:txBody>
            <a:bodyPr wrap="square">
              <a:spAutoFit/>
            </a:bodyPr>
            <a:lstStyle/>
            <a:p>
              <a:endParaRPr lang="id-ID" sz="2133" dirty="0">
                <a:solidFill>
                  <a:schemeClr val="tx1">
                    <a:lumMod val="85000"/>
                    <a:lumOff val="15000"/>
                  </a:schemeClr>
                </a:solidFill>
                <a:latin typeface="Open Sans" pitchFamily="34" charset="0"/>
                <a:ea typeface="Open Sans" pitchFamily="34" charset="0"/>
                <a:cs typeface="Open Sans" pitchFamily="34" charset="0"/>
              </a:endParaRPr>
            </a:p>
          </p:txBody>
        </p:sp>
      </p:grpSp>
    </p:spTree>
    <p:extLst>
      <p:ext uri="{BB962C8B-B14F-4D97-AF65-F5344CB8AC3E}">
        <p14:creationId xmlns:p14="http://schemas.microsoft.com/office/powerpoint/2010/main" val="3379231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055930" y="81795"/>
            <a:ext cx="9906069" cy="625878"/>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3467" b="0" i="0" u="none" strike="noStrike" kern="1200" cap="none" spc="0" normalizeH="0" baseline="0" noProof="0" dirty="0">
                <a:ln>
                  <a:noFill/>
                </a:ln>
                <a:solidFill>
                  <a:srgbClr val="000000">
                    <a:lumMod val="85000"/>
                    <a:lumOff val="15000"/>
                  </a:srgbClr>
                </a:solidFill>
                <a:effectLst/>
                <a:uLnTx/>
                <a:uFillTx/>
                <a:latin typeface="Open Sans" pitchFamily="34" charset="0"/>
                <a:ea typeface="Open Sans" pitchFamily="34" charset="0"/>
                <a:cs typeface="Open Sans" pitchFamily="34" charset="0"/>
              </a:rPr>
              <a:t>Data and Research Topic</a:t>
            </a:r>
            <a:endParaRPr kumimoji="0" lang="id-ID" sz="3467" b="0" i="0" u="none" strike="noStrike" kern="1200" cap="none" spc="0" normalizeH="0" baseline="0" noProof="0" dirty="0">
              <a:ln>
                <a:noFill/>
              </a:ln>
              <a:solidFill>
                <a:srgbClr val="000000">
                  <a:lumMod val="85000"/>
                  <a:lumOff val="15000"/>
                </a:srgbClr>
              </a:solidFill>
              <a:effectLst/>
              <a:uLnTx/>
              <a:uFillTx/>
              <a:latin typeface="Open Sans" pitchFamily="34" charset="0"/>
              <a:ea typeface="Open Sans" pitchFamily="34" charset="0"/>
              <a:cs typeface="Open Sans" pitchFamily="34" charset="0"/>
            </a:endParaRPr>
          </a:p>
        </p:txBody>
      </p:sp>
      <p:cxnSp>
        <p:nvCxnSpPr>
          <p:cNvPr id="26" name="Straight Connector 25"/>
          <p:cNvCxnSpPr>
            <a:cxnSpLocks/>
          </p:cNvCxnSpPr>
          <p:nvPr/>
        </p:nvCxnSpPr>
        <p:spPr>
          <a:xfrm>
            <a:off x="3541977" y="205060"/>
            <a:ext cx="0" cy="4170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flipH="1">
            <a:off x="8442387" y="240087"/>
            <a:ext cx="1416" cy="3820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451154" y="1610948"/>
            <a:ext cx="4042235" cy="404223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325" name="Arc 324"/>
          <p:cNvSpPr/>
          <p:nvPr/>
        </p:nvSpPr>
        <p:spPr>
          <a:xfrm>
            <a:off x="3957878" y="1610948"/>
            <a:ext cx="2618008" cy="1997955"/>
          </a:xfrm>
          <a:prstGeom prst="arc">
            <a:avLst>
              <a:gd name="adj1" fmla="val 11784097"/>
              <a:gd name="adj2" fmla="val 1852061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alibri"/>
              <a:ea typeface="+mn-ea"/>
              <a:cs typeface="+mn-cs"/>
            </a:endParaRPr>
          </a:p>
        </p:txBody>
      </p:sp>
      <p:grpSp>
        <p:nvGrpSpPr>
          <p:cNvPr id="5" name="Group 343"/>
          <p:cNvGrpSpPr/>
          <p:nvPr/>
        </p:nvGrpSpPr>
        <p:grpSpPr>
          <a:xfrm>
            <a:off x="6008964" y="1959518"/>
            <a:ext cx="5139036" cy="1799692"/>
            <a:chOff x="4572000" y="1643056"/>
            <a:chExt cx="3854277" cy="1349769"/>
          </a:xfrm>
        </p:grpSpPr>
        <p:sp>
          <p:nvSpPr>
            <p:cNvPr id="34" name="Rectangle 33"/>
            <p:cNvSpPr/>
            <p:nvPr/>
          </p:nvSpPr>
          <p:spPr>
            <a:xfrm>
              <a:off x="4572000" y="1643056"/>
              <a:ext cx="3854277" cy="284742"/>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3F3F3F"/>
                  </a:solidFill>
                  <a:effectLst/>
                  <a:uLnTx/>
                  <a:uFillTx/>
                  <a:latin typeface="Open Sans" pitchFamily="34" charset="0"/>
                  <a:ea typeface="Open Sans" pitchFamily="34" charset="0"/>
                  <a:cs typeface="Open Sans" pitchFamily="34" charset="0"/>
                </a:rPr>
                <a:t>Will A </a:t>
              </a:r>
              <a:r>
                <a:rPr lang="en-US" sz="1867" b="1" dirty="0">
                  <a:solidFill>
                    <a:srgbClr val="3F3F3F"/>
                  </a:solidFill>
                  <a:latin typeface="Open Sans" pitchFamily="34" charset="0"/>
                  <a:ea typeface="Open Sans" pitchFamily="34" charset="0"/>
                  <a:cs typeface="Open Sans" pitchFamily="34" charset="0"/>
                </a:rPr>
                <a:t>Patient Show Up to An Appointment?</a:t>
              </a:r>
              <a:endParaRPr kumimoji="0" lang="en-US" sz="1867" b="1" i="0" u="none" strike="noStrike" kern="1200" cap="none" spc="0" normalizeH="0" baseline="0" noProof="0" dirty="0">
                <a:ln>
                  <a:noFill/>
                </a:ln>
                <a:solidFill>
                  <a:srgbClr val="3F3F3F"/>
                </a:solidFill>
                <a:effectLst/>
                <a:uLnTx/>
                <a:uFillTx/>
                <a:latin typeface="Open Sans" pitchFamily="34" charset="0"/>
                <a:ea typeface="Open Sans" pitchFamily="34" charset="0"/>
                <a:cs typeface="Open Sans" pitchFamily="34" charset="0"/>
              </a:endParaRPr>
            </a:p>
          </p:txBody>
        </p:sp>
        <p:sp>
          <p:nvSpPr>
            <p:cNvPr id="326" name="Rectangle 325"/>
            <p:cNvSpPr/>
            <p:nvPr/>
          </p:nvSpPr>
          <p:spPr>
            <a:xfrm>
              <a:off x="4572000" y="2000246"/>
              <a:ext cx="3500462" cy="992579"/>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ms-MY" sz="1600" b="0" i="0" u="none" strike="noStrike" kern="1200" cap="none" spc="0" normalizeH="0" baseline="0" noProof="0" dirty="0">
                  <a:ln>
                    <a:noFill/>
                  </a:ln>
                  <a:solidFill>
                    <a:srgbClr val="3F3F3F"/>
                  </a:solidFill>
                  <a:effectLst/>
                  <a:uLnTx/>
                  <a:uFillTx/>
                  <a:latin typeface="Open Sans Light" pitchFamily="34" charset="0"/>
                  <a:ea typeface="Open Sans Light" pitchFamily="34" charset="0"/>
                  <a:cs typeface="Open Sans Light" pitchFamily="34" charset="0"/>
                </a:rPr>
                <a:t>Medical resources are scarce and the correct allocation of resources continues to be a problem. Understanding the factors that influence patients show up or not may provide insights to improve the efficiency and reduce </a:t>
              </a:r>
              <a:r>
                <a:rPr lang="ms-MY" sz="1600" dirty="0">
                  <a:solidFill>
                    <a:srgbClr val="3F3F3F"/>
                  </a:solidFill>
                  <a:latin typeface="Open Sans Light" pitchFamily="34" charset="0"/>
                  <a:ea typeface="Open Sans Light" pitchFamily="34" charset="0"/>
                  <a:cs typeface="Open Sans Light" pitchFamily="34" charset="0"/>
                </a:rPr>
                <a:t>cost</a:t>
              </a:r>
              <a:r>
                <a:rPr kumimoji="0" lang="ms-MY" sz="1600" b="0" i="0" u="none" strike="noStrike" kern="1200" cap="none" spc="0" normalizeH="0" baseline="0" noProof="0" dirty="0">
                  <a:ln>
                    <a:noFill/>
                  </a:ln>
                  <a:solidFill>
                    <a:srgbClr val="3F3F3F"/>
                  </a:solidFill>
                  <a:effectLst/>
                  <a:uLnTx/>
                  <a:uFillTx/>
                  <a:latin typeface="Open Sans Light" pitchFamily="34" charset="0"/>
                  <a:ea typeface="Open Sans Light" pitchFamily="34" charset="0"/>
                  <a:cs typeface="Open Sans Light" pitchFamily="34" charset="0"/>
                </a:rPr>
                <a:t>.</a:t>
              </a:r>
            </a:p>
          </p:txBody>
        </p:sp>
      </p:grpSp>
      <p:grpSp>
        <p:nvGrpSpPr>
          <p:cNvPr id="10" name="Group 346"/>
          <p:cNvGrpSpPr/>
          <p:nvPr/>
        </p:nvGrpSpPr>
        <p:grpSpPr>
          <a:xfrm>
            <a:off x="6096001" y="4973416"/>
            <a:ext cx="3151056" cy="384634"/>
            <a:chOff x="4643438" y="3643320"/>
            <a:chExt cx="2363291" cy="288476"/>
          </a:xfrm>
        </p:grpSpPr>
        <p:sp>
          <p:nvSpPr>
            <p:cNvPr id="336" name="Rectangle 335"/>
            <p:cNvSpPr/>
            <p:nvPr/>
          </p:nvSpPr>
          <p:spPr>
            <a:xfrm>
              <a:off x="5072065" y="3670062"/>
              <a:ext cx="1934664" cy="223091"/>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ms-MY" sz="1333" b="0" i="0" u="none" strike="noStrike" kern="1200" cap="none" spc="0" normalizeH="0" baseline="0" noProof="0" dirty="0">
                  <a:ln>
                    <a:noFill/>
                  </a:ln>
                  <a:solidFill>
                    <a:srgbClr val="3F3F3F"/>
                  </a:solidFill>
                  <a:effectLst/>
                  <a:uLnTx/>
                  <a:uFillTx/>
                  <a:latin typeface="Source Sans Pro" pitchFamily="34" charset="0"/>
                  <a:ea typeface="+mn-ea"/>
                  <a:cs typeface="+mn-cs"/>
                </a:rPr>
                <a:t>Prediction : Show VS. No Show</a:t>
              </a:r>
              <a:endParaRPr kumimoji="0" lang="en-US" sz="1333" b="0" i="0" u="none" strike="noStrike" kern="1200" cap="none" spc="0" normalizeH="0" baseline="0" noProof="0" dirty="0">
                <a:ln>
                  <a:noFill/>
                </a:ln>
                <a:solidFill>
                  <a:srgbClr val="3F3F3F"/>
                </a:solidFill>
                <a:effectLst/>
                <a:uLnTx/>
                <a:uFillTx/>
                <a:latin typeface="Open Sans" pitchFamily="34" charset="0"/>
                <a:ea typeface="Open Sans" pitchFamily="34" charset="0"/>
                <a:cs typeface="Open Sans" pitchFamily="34" charset="0"/>
              </a:endParaRPr>
            </a:p>
          </p:txBody>
        </p:sp>
        <p:grpSp>
          <p:nvGrpSpPr>
            <p:cNvPr id="11" name="Group 341"/>
            <p:cNvGrpSpPr/>
            <p:nvPr/>
          </p:nvGrpSpPr>
          <p:grpSpPr>
            <a:xfrm>
              <a:off x="4643438" y="3643320"/>
              <a:ext cx="288476" cy="288476"/>
              <a:chOff x="4643438" y="3643320"/>
              <a:chExt cx="288476" cy="288476"/>
            </a:xfrm>
          </p:grpSpPr>
          <p:sp>
            <p:nvSpPr>
              <p:cNvPr id="329" name="Oval 328"/>
              <p:cNvSpPr/>
              <p:nvPr/>
            </p:nvSpPr>
            <p:spPr>
              <a:xfrm>
                <a:off x="4643438" y="3643320"/>
                <a:ext cx="288476" cy="2884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340" name="Freeform 26"/>
              <p:cNvSpPr>
                <a:spLocks/>
              </p:cNvSpPr>
              <p:nvPr/>
            </p:nvSpPr>
            <p:spPr bwMode="auto">
              <a:xfrm>
                <a:off x="4735506" y="3729002"/>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a:ea typeface="+mn-ea"/>
                  <a:cs typeface="+mn-cs"/>
                </a:endParaRPr>
              </a:p>
            </p:txBody>
          </p:sp>
        </p:grpSp>
      </p:grpSp>
      <p:grpSp>
        <p:nvGrpSpPr>
          <p:cNvPr id="2" name="Group 1">
            <a:extLst>
              <a:ext uri="{FF2B5EF4-FFF2-40B4-BE49-F238E27FC236}">
                <a16:creationId xmlns:a16="http://schemas.microsoft.com/office/drawing/2014/main" id="{A28CE132-A27D-4393-AA77-EA66612933D4}"/>
              </a:ext>
            </a:extLst>
          </p:cNvPr>
          <p:cNvGrpSpPr/>
          <p:nvPr/>
        </p:nvGrpSpPr>
        <p:grpSpPr>
          <a:xfrm>
            <a:off x="6096000" y="3855593"/>
            <a:ext cx="3529365" cy="956137"/>
            <a:chOff x="6191243" y="3714749"/>
            <a:chExt cx="3529365" cy="956137"/>
          </a:xfrm>
        </p:grpSpPr>
        <p:grpSp>
          <p:nvGrpSpPr>
            <p:cNvPr id="6" name="Group 344"/>
            <p:cNvGrpSpPr/>
            <p:nvPr/>
          </p:nvGrpSpPr>
          <p:grpSpPr>
            <a:xfrm>
              <a:off x="6191243" y="3714749"/>
              <a:ext cx="2242282" cy="384634"/>
              <a:chOff x="4643438" y="2786064"/>
              <a:chExt cx="1681713" cy="288476"/>
            </a:xfrm>
          </p:grpSpPr>
          <p:sp>
            <p:nvSpPr>
              <p:cNvPr id="331" name="Rectangle 330"/>
              <p:cNvSpPr/>
              <p:nvPr/>
            </p:nvSpPr>
            <p:spPr>
              <a:xfrm>
                <a:off x="5072066" y="2786064"/>
                <a:ext cx="1253085" cy="223091"/>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ms-MY" sz="1333" b="0" i="0" u="none" strike="noStrike" kern="1200" cap="none" spc="0" normalizeH="0" baseline="0" noProof="0" dirty="0">
                    <a:ln>
                      <a:noFill/>
                    </a:ln>
                    <a:solidFill>
                      <a:srgbClr val="3F3F3F">
                        <a:lumMod val="50000"/>
                      </a:srgbClr>
                    </a:solidFill>
                    <a:effectLst/>
                    <a:uLnTx/>
                    <a:uFillTx/>
                    <a:latin typeface="Source Sans Pro" pitchFamily="34" charset="0"/>
                    <a:ea typeface="+mn-ea"/>
                    <a:cs typeface="+mn-cs"/>
                  </a:rPr>
                  <a:t>110,527 data points</a:t>
                </a:r>
                <a:endParaRPr kumimoji="0" lang="en-US" sz="1333" b="0" i="0" u="none" strike="noStrike" kern="1200" cap="none" spc="0" normalizeH="0" baseline="0" noProof="0" dirty="0">
                  <a:ln>
                    <a:noFill/>
                  </a:ln>
                  <a:solidFill>
                    <a:srgbClr val="3F3F3F">
                      <a:lumMod val="50000"/>
                    </a:srgbClr>
                  </a:solidFill>
                  <a:effectLst/>
                  <a:uLnTx/>
                  <a:uFillTx/>
                  <a:latin typeface="Open Sans" pitchFamily="34" charset="0"/>
                  <a:ea typeface="Open Sans" pitchFamily="34" charset="0"/>
                  <a:cs typeface="Open Sans" pitchFamily="34" charset="0"/>
                </a:endParaRPr>
              </a:p>
            </p:txBody>
          </p:sp>
          <p:grpSp>
            <p:nvGrpSpPr>
              <p:cNvPr id="7" name="Group 332"/>
              <p:cNvGrpSpPr/>
              <p:nvPr/>
            </p:nvGrpSpPr>
            <p:grpSpPr>
              <a:xfrm>
                <a:off x="4643438" y="2786064"/>
                <a:ext cx="288476" cy="288476"/>
                <a:chOff x="4643438" y="2786064"/>
                <a:chExt cx="288476" cy="288476"/>
              </a:xfrm>
            </p:grpSpPr>
            <p:sp>
              <p:nvSpPr>
                <p:cNvPr id="327" name="Oval 326"/>
                <p:cNvSpPr/>
                <p:nvPr/>
              </p:nvSpPr>
              <p:spPr>
                <a:xfrm>
                  <a:off x="4643438" y="2786064"/>
                  <a:ext cx="288476" cy="2884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8" name="Freeform 26"/>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a:ea typeface="+mn-ea"/>
                    <a:cs typeface="+mn-cs"/>
                  </a:endParaRPr>
                </a:p>
              </p:txBody>
            </p:sp>
          </p:grpSp>
        </p:grpSp>
        <p:grpSp>
          <p:nvGrpSpPr>
            <p:cNvPr id="12" name="Group 345"/>
            <p:cNvGrpSpPr/>
            <p:nvPr/>
          </p:nvGrpSpPr>
          <p:grpSpPr>
            <a:xfrm>
              <a:off x="6191260" y="4286252"/>
              <a:ext cx="3529348" cy="384634"/>
              <a:chOff x="4643438" y="3214692"/>
              <a:chExt cx="2647009" cy="288476"/>
            </a:xfrm>
          </p:grpSpPr>
          <p:sp>
            <p:nvSpPr>
              <p:cNvPr id="335" name="Rectangle 334"/>
              <p:cNvSpPr/>
              <p:nvPr/>
            </p:nvSpPr>
            <p:spPr>
              <a:xfrm>
                <a:off x="5072053" y="3214692"/>
                <a:ext cx="2218394" cy="223091"/>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ms-MY" sz="1333" b="0" i="0" u="none" strike="noStrike" kern="1200" cap="none" spc="0" normalizeH="0" baseline="0" noProof="0" dirty="0">
                    <a:ln>
                      <a:noFill/>
                    </a:ln>
                    <a:solidFill>
                      <a:srgbClr val="3F3F3F">
                        <a:lumMod val="50000"/>
                      </a:srgbClr>
                    </a:solidFill>
                    <a:effectLst/>
                    <a:uLnTx/>
                    <a:uFillTx/>
                    <a:latin typeface="Source Sans Pro" pitchFamily="34" charset="0"/>
                    <a:ea typeface="+mn-ea"/>
                    <a:cs typeface="+mn-cs"/>
                  </a:rPr>
                  <a:t>14 variables, 6 binary, 3 categorical</a:t>
                </a:r>
                <a:endParaRPr kumimoji="0" lang="en-US" sz="1333" b="0" i="0" u="none" strike="noStrike" kern="1200" cap="none" spc="0" normalizeH="0" baseline="0" noProof="0" dirty="0">
                  <a:ln>
                    <a:noFill/>
                  </a:ln>
                  <a:solidFill>
                    <a:srgbClr val="3F3F3F">
                      <a:lumMod val="50000"/>
                    </a:srgbClr>
                  </a:solidFill>
                  <a:effectLst/>
                  <a:uLnTx/>
                  <a:uFillTx/>
                  <a:latin typeface="Open Sans" pitchFamily="34" charset="0"/>
                  <a:ea typeface="Open Sans" pitchFamily="34" charset="0"/>
                  <a:cs typeface="Open Sans" pitchFamily="34" charset="0"/>
                </a:endParaRPr>
              </a:p>
            </p:txBody>
          </p:sp>
          <p:sp>
            <p:nvSpPr>
              <p:cNvPr id="328" name="Oval 327"/>
              <p:cNvSpPr/>
              <p:nvPr/>
            </p:nvSpPr>
            <p:spPr>
              <a:xfrm>
                <a:off x="4643438" y="3214692"/>
                <a:ext cx="288476" cy="2884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grpSp>
      </p:grpSp>
      <p:pic>
        <p:nvPicPr>
          <p:cNvPr id="14" name="Picture 13">
            <a:extLst>
              <a:ext uri="{FF2B5EF4-FFF2-40B4-BE49-F238E27FC236}">
                <a16:creationId xmlns:a16="http://schemas.microsoft.com/office/drawing/2014/main" id="{852F5029-6BA0-4456-B643-942A70FA54D2}"/>
              </a:ext>
            </a:extLst>
          </p:cNvPr>
          <p:cNvPicPr>
            <a:picLocks noChangeAspect="1"/>
          </p:cNvPicPr>
          <p:nvPr/>
        </p:nvPicPr>
        <p:blipFill>
          <a:blip r:embed="rId3"/>
          <a:stretch>
            <a:fillRect/>
          </a:stretch>
        </p:blipFill>
        <p:spPr>
          <a:xfrm>
            <a:off x="542841" y="1723438"/>
            <a:ext cx="3785150" cy="377092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3" name="Group 2">
            <a:extLst>
              <a:ext uri="{FF2B5EF4-FFF2-40B4-BE49-F238E27FC236}">
                <a16:creationId xmlns:a16="http://schemas.microsoft.com/office/drawing/2014/main" id="{8B1484C7-F3C2-4D04-B656-CC50C1842D5B}"/>
              </a:ext>
            </a:extLst>
          </p:cNvPr>
          <p:cNvGrpSpPr/>
          <p:nvPr/>
        </p:nvGrpSpPr>
        <p:grpSpPr>
          <a:xfrm>
            <a:off x="6219687" y="4514447"/>
            <a:ext cx="159477" cy="1302571"/>
            <a:chOff x="6307222" y="4398182"/>
            <a:chExt cx="159477" cy="1302571"/>
          </a:xfrm>
        </p:grpSpPr>
        <p:sp>
          <p:nvSpPr>
            <p:cNvPr id="332" name="Freeform 26">
              <a:extLst>
                <a:ext uri="{FF2B5EF4-FFF2-40B4-BE49-F238E27FC236}">
                  <a16:creationId xmlns:a16="http://schemas.microsoft.com/office/drawing/2014/main" id="{D0DC6B97-1CAD-4508-AF42-E82921766EC9}"/>
                </a:ext>
              </a:extLst>
            </p:cNvPr>
            <p:cNvSpPr>
              <a:spLocks/>
            </p:cNvSpPr>
            <p:nvPr/>
          </p:nvSpPr>
          <p:spPr bwMode="auto">
            <a:xfrm>
              <a:off x="6314008" y="4398182"/>
              <a:ext cx="152691" cy="15835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33" name="Freeform 26">
              <a:extLst>
                <a:ext uri="{FF2B5EF4-FFF2-40B4-BE49-F238E27FC236}">
                  <a16:creationId xmlns:a16="http://schemas.microsoft.com/office/drawing/2014/main" id="{6CF4A952-2787-4465-AAEF-91D434EC60B7}"/>
                </a:ext>
              </a:extLst>
            </p:cNvPr>
            <p:cNvSpPr>
              <a:spLocks/>
            </p:cNvSpPr>
            <p:nvPr/>
          </p:nvSpPr>
          <p:spPr bwMode="auto">
            <a:xfrm>
              <a:off x="6307222" y="5542399"/>
              <a:ext cx="152691" cy="15835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73681630"/>
      </p:ext>
    </p:extLst>
  </p:cSld>
  <p:clrMapOvr>
    <a:masterClrMapping/>
  </p:clrMapOvr>
  <p:transition advClick="0" advTm="3000">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a:xfrm>
            <a:off x="9144000" y="2173885"/>
            <a:ext cx="3048000" cy="2032000"/>
          </a:xfrm>
          <a:prstGeom prst="rect">
            <a:avLst/>
          </a:prstGeom>
          <a:solidFill>
            <a:srgbClr val="091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dirty="0">
              <a:ln>
                <a:noFill/>
              </a:ln>
              <a:solidFill>
                <a:srgbClr val="09133F"/>
              </a:solidFill>
              <a:effectLst/>
              <a:uLnTx/>
              <a:uFillTx/>
              <a:latin typeface="Roboto Condensed"/>
              <a:ea typeface="+mn-ea"/>
            </a:endParaRPr>
          </a:p>
        </p:txBody>
      </p:sp>
      <p:grpSp>
        <p:nvGrpSpPr>
          <p:cNvPr id="2" name="Group 98"/>
          <p:cNvGrpSpPr/>
          <p:nvPr/>
        </p:nvGrpSpPr>
        <p:grpSpPr>
          <a:xfrm>
            <a:off x="6096000" y="2173885"/>
            <a:ext cx="3356304" cy="2032000"/>
            <a:chOff x="4572000" y="1605014"/>
            <a:chExt cx="2517228" cy="1524000"/>
          </a:xfrm>
          <a:solidFill>
            <a:schemeClr val="accent1">
              <a:lumMod val="50000"/>
            </a:schemeClr>
          </a:solidFill>
        </p:grpSpPr>
        <p:sp>
          <p:nvSpPr>
            <p:cNvPr id="52" name="Rectangle 51"/>
            <p:cNvSpPr/>
            <p:nvPr/>
          </p:nvSpPr>
          <p:spPr>
            <a:xfrm>
              <a:off x="4572000" y="1605014"/>
              <a:ext cx="2286000" cy="152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Roboto Condensed"/>
                <a:ea typeface="+mn-ea"/>
              </a:endParaRPr>
            </a:p>
          </p:txBody>
        </p:sp>
        <p:sp>
          <p:nvSpPr>
            <p:cNvPr id="63" name="Isosceles Triangle 62"/>
            <p:cNvSpPr/>
            <p:nvPr/>
          </p:nvSpPr>
          <p:spPr>
            <a:xfrm rot="5400000">
              <a:off x="6783114" y="2594300"/>
              <a:ext cx="381000" cy="23122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Roboto Condensed"/>
                <a:ea typeface="+mn-ea"/>
              </a:endParaRPr>
            </a:p>
          </p:txBody>
        </p:sp>
      </p:grpSp>
      <p:grpSp>
        <p:nvGrpSpPr>
          <p:cNvPr id="3" name="Group 97"/>
          <p:cNvGrpSpPr/>
          <p:nvPr/>
        </p:nvGrpSpPr>
        <p:grpSpPr>
          <a:xfrm>
            <a:off x="3048000" y="2173885"/>
            <a:ext cx="3356304" cy="2032000"/>
            <a:chOff x="2286000" y="1605014"/>
            <a:chExt cx="2517228" cy="1524000"/>
          </a:xfrm>
          <a:solidFill>
            <a:schemeClr val="accent1">
              <a:lumMod val="75000"/>
            </a:schemeClr>
          </a:solidFill>
        </p:grpSpPr>
        <p:sp>
          <p:nvSpPr>
            <p:cNvPr id="49" name="Rectangle 48"/>
            <p:cNvSpPr/>
            <p:nvPr/>
          </p:nvSpPr>
          <p:spPr>
            <a:xfrm>
              <a:off x="2286000" y="1605014"/>
              <a:ext cx="2286000" cy="152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Roboto Condensed"/>
                <a:ea typeface="+mn-ea"/>
              </a:endParaRPr>
            </a:p>
          </p:txBody>
        </p:sp>
        <p:sp>
          <p:nvSpPr>
            <p:cNvPr id="65" name="Isosceles Triangle 64"/>
            <p:cNvSpPr/>
            <p:nvPr/>
          </p:nvSpPr>
          <p:spPr>
            <a:xfrm rot="5400000">
              <a:off x="4497114" y="1832300"/>
              <a:ext cx="381000" cy="23122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Roboto Condensed"/>
                <a:ea typeface="+mn-ea"/>
              </a:endParaRPr>
            </a:p>
          </p:txBody>
        </p:sp>
      </p:grpSp>
      <p:grpSp>
        <p:nvGrpSpPr>
          <p:cNvPr id="4" name="Group 96"/>
          <p:cNvGrpSpPr/>
          <p:nvPr/>
        </p:nvGrpSpPr>
        <p:grpSpPr>
          <a:xfrm>
            <a:off x="0" y="2173885"/>
            <a:ext cx="3352800" cy="2032000"/>
            <a:chOff x="0" y="1605014"/>
            <a:chExt cx="2514600" cy="1524000"/>
          </a:xfrm>
          <a:solidFill>
            <a:srgbClr val="1B6AA3"/>
          </a:solidFill>
        </p:grpSpPr>
        <p:sp>
          <p:nvSpPr>
            <p:cNvPr id="46" name="Rectangle 45"/>
            <p:cNvSpPr/>
            <p:nvPr/>
          </p:nvSpPr>
          <p:spPr>
            <a:xfrm>
              <a:off x="0" y="1605014"/>
              <a:ext cx="2286000" cy="152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Roboto Condensed"/>
                <a:ea typeface="+mn-ea"/>
              </a:endParaRPr>
            </a:p>
          </p:txBody>
        </p:sp>
        <p:sp>
          <p:nvSpPr>
            <p:cNvPr id="62" name="Isosceles Triangle 61"/>
            <p:cNvSpPr/>
            <p:nvPr/>
          </p:nvSpPr>
          <p:spPr>
            <a:xfrm rot="5400000">
              <a:off x="2208486" y="2594300"/>
              <a:ext cx="381000" cy="23122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Roboto Condensed"/>
                <a:ea typeface="+mn-ea"/>
              </a:endParaRPr>
            </a:p>
          </p:txBody>
        </p:sp>
      </p:grpSp>
      <p:sp>
        <p:nvSpPr>
          <p:cNvPr id="7" name="Title 6"/>
          <p:cNvSpPr>
            <a:spLocks noGrp="1"/>
          </p:cNvSpPr>
          <p:nvPr>
            <p:ph type="title"/>
          </p:nvPr>
        </p:nvSpPr>
        <p:spPr>
          <a:xfrm>
            <a:off x="2336800" y="429969"/>
            <a:ext cx="7518400" cy="1127513"/>
          </a:xfrm>
        </p:spPr>
        <p:txBody>
          <a:bodyPr/>
          <a:lstStyle/>
          <a:p>
            <a:r>
              <a:rPr lang="en-US" sz="3200" dirty="0"/>
              <a:t>Data Cleaning</a:t>
            </a:r>
          </a:p>
        </p:txBody>
      </p:sp>
      <p:grpSp>
        <p:nvGrpSpPr>
          <p:cNvPr id="5" name="Group 72"/>
          <p:cNvGrpSpPr/>
          <p:nvPr/>
        </p:nvGrpSpPr>
        <p:grpSpPr>
          <a:xfrm>
            <a:off x="6570293" y="2758590"/>
            <a:ext cx="1917243" cy="1162689"/>
            <a:chOff x="5478290" y="1548154"/>
            <a:chExt cx="1437932" cy="872017"/>
          </a:xfrm>
        </p:grpSpPr>
        <p:sp>
          <p:nvSpPr>
            <p:cNvPr id="74" name="Text Placeholder 3"/>
            <p:cNvSpPr txBox="1">
              <a:spLocks/>
            </p:cNvSpPr>
            <p:nvPr/>
          </p:nvSpPr>
          <p:spPr>
            <a:xfrm>
              <a:off x="5684493" y="1548154"/>
              <a:ext cx="1025521"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Roboto Condensed"/>
                  <a:ea typeface="+mn-ea"/>
                </a:rPr>
                <a:t>Inconsistency</a:t>
              </a:r>
            </a:p>
          </p:txBody>
        </p:sp>
        <p:sp>
          <p:nvSpPr>
            <p:cNvPr id="75" name="Text Placeholder 3"/>
            <p:cNvSpPr txBox="1">
              <a:spLocks/>
            </p:cNvSpPr>
            <p:nvPr/>
          </p:nvSpPr>
          <p:spPr>
            <a:xfrm>
              <a:off x="5478290" y="1743255"/>
              <a:ext cx="1437932" cy="67691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85750" marR="0" lvl="0" indent="-285750" algn="l" defTabSz="121917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1333" dirty="0" err="1">
                  <a:solidFill>
                    <a:srgbClr val="FFFFFF"/>
                  </a:solidFill>
                  <a:latin typeface="Roboto Condensed"/>
                </a:rPr>
                <a:t>AppointmentTime</a:t>
              </a:r>
              <a:r>
                <a:rPr lang="en-US" sz="1333" dirty="0">
                  <a:solidFill>
                    <a:srgbClr val="FFFFFF"/>
                  </a:solidFill>
                  <a:latin typeface="Roboto Condensed"/>
                </a:rPr>
                <a:t> Before </a:t>
              </a:r>
              <a:r>
                <a:rPr lang="en-US" sz="1333" dirty="0" err="1">
                  <a:solidFill>
                    <a:srgbClr val="FFFFFF"/>
                  </a:solidFill>
                  <a:latin typeface="Roboto Condensed"/>
                </a:rPr>
                <a:t>ScheduleTime</a:t>
              </a:r>
              <a:endParaRPr kumimoji="0" lang="en-US" sz="1333" b="0" i="0" u="none" strike="noStrike" kern="1200" cap="none" spc="0" normalizeH="0" baseline="0" noProof="0" dirty="0">
                <a:ln>
                  <a:noFill/>
                </a:ln>
                <a:solidFill>
                  <a:srgbClr val="FFFFFF"/>
                </a:solidFill>
                <a:effectLst/>
                <a:uLnTx/>
                <a:uFillTx/>
                <a:latin typeface="Roboto Condensed"/>
                <a:ea typeface="+mn-ea"/>
              </a:endParaRPr>
            </a:p>
            <a:p>
              <a:pPr marL="285750" marR="0" lvl="0" indent="-285750" algn="l" defTabSz="121917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1333" dirty="0">
                  <a:solidFill>
                    <a:srgbClr val="FFFFFF"/>
                  </a:solidFill>
                  <a:latin typeface="Roboto Condensed"/>
                </a:rPr>
                <a:t>Negative Ages</a:t>
              </a:r>
            </a:p>
            <a:p>
              <a:pPr marL="285750" marR="0" lvl="0" indent="-285750" algn="l" defTabSz="121917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1333" dirty="0">
                  <a:solidFill>
                    <a:srgbClr val="FFFFFF"/>
                  </a:solidFill>
                  <a:latin typeface="Roboto Condensed"/>
                </a:rPr>
                <a:t>Spelling Mistakes</a:t>
              </a:r>
              <a:endParaRPr kumimoji="0" lang="en-US" sz="1333" b="0" i="0" u="none" strike="noStrike" kern="1200" cap="none" spc="0" normalizeH="0" baseline="0" noProof="0" dirty="0">
                <a:ln>
                  <a:noFill/>
                </a:ln>
                <a:solidFill>
                  <a:srgbClr val="FFFFFF"/>
                </a:solidFill>
                <a:effectLst/>
                <a:uLnTx/>
                <a:uFillTx/>
                <a:latin typeface="Roboto Condensed"/>
                <a:ea typeface="+mn-ea"/>
              </a:endParaRPr>
            </a:p>
          </p:txBody>
        </p:sp>
      </p:grpSp>
      <p:grpSp>
        <p:nvGrpSpPr>
          <p:cNvPr id="6" name="Group 72"/>
          <p:cNvGrpSpPr/>
          <p:nvPr/>
        </p:nvGrpSpPr>
        <p:grpSpPr>
          <a:xfrm>
            <a:off x="3610788" y="2417065"/>
            <a:ext cx="2088405" cy="1242651"/>
            <a:chOff x="5361856" y="1491626"/>
            <a:chExt cx="1566304" cy="602087"/>
          </a:xfrm>
        </p:grpSpPr>
        <p:sp>
          <p:nvSpPr>
            <p:cNvPr id="77" name="Text Placeholder 3"/>
            <p:cNvSpPr txBox="1">
              <a:spLocks/>
            </p:cNvSpPr>
            <p:nvPr/>
          </p:nvSpPr>
          <p:spPr>
            <a:xfrm>
              <a:off x="5361856" y="1491626"/>
              <a:ext cx="1556821"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Roboto Condensed"/>
                  <a:ea typeface="+mn-ea"/>
                </a:rPr>
                <a:t>Create New Variables</a:t>
              </a:r>
            </a:p>
          </p:txBody>
        </p:sp>
        <p:sp>
          <p:nvSpPr>
            <p:cNvPr id="78" name="Text Placeholder 3"/>
            <p:cNvSpPr txBox="1">
              <a:spLocks/>
            </p:cNvSpPr>
            <p:nvPr/>
          </p:nvSpPr>
          <p:spPr>
            <a:xfrm>
              <a:off x="5361856" y="1676292"/>
              <a:ext cx="1566304" cy="4174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85750" marR="0" lvl="0" indent="-285750" algn="l" defTabSz="121917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FFFFFF"/>
                  </a:solidFill>
                  <a:effectLst/>
                  <a:uLnTx/>
                  <a:uFillTx/>
                  <a:latin typeface="Roboto Condensed"/>
                  <a:ea typeface="+mn-ea"/>
                </a:rPr>
                <a:t>Gap between </a:t>
              </a:r>
              <a:r>
                <a:rPr kumimoji="0" lang="en-US" sz="1333" b="0" i="0" u="none" strike="noStrike" kern="1200" cap="none" spc="0" normalizeH="0" baseline="0" noProof="0" dirty="0" err="1">
                  <a:ln>
                    <a:noFill/>
                  </a:ln>
                  <a:solidFill>
                    <a:srgbClr val="FFFFFF"/>
                  </a:solidFill>
                  <a:effectLst/>
                  <a:uLnTx/>
                  <a:uFillTx/>
                  <a:latin typeface="Roboto Condensed"/>
                  <a:ea typeface="+mn-ea"/>
                </a:rPr>
                <a:t>AppointmentTime</a:t>
              </a:r>
              <a:r>
                <a:rPr kumimoji="0" lang="en-US" sz="1333" b="0" i="0" u="none" strike="noStrike" kern="1200" cap="none" spc="0" normalizeH="0" baseline="0" noProof="0" dirty="0">
                  <a:ln>
                    <a:noFill/>
                  </a:ln>
                  <a:solidFill>
                    <a:srgbClr val="FFFFFF"/>
                  </a:solidFill>
                  <a:effectLst/>
                  <a:uLnTx/>
                  <a:uFillTx/>
                  <a:latin typeface="Roboto Condensed"/>
                  <a:ea typeface="+mn-ea"/>
                </a:rPr>
                <a:t> and </a:t>
              </a:r>
              <a:r>
                <a:rPr kumimoji="0" lang="en-US" sz="1333" b="0" i="0" u="none" strike="noStrike" kern="1200" cap="none" spc="0" normalizeH="0" baseline="0" noProof="0" dirty="0" err="1">
                  <a:ln>
                    <a:noFill/>
                  </a:ln>
                  <a:solidFill>
                    <a:srgbClr val="FFFFFF"/>
                  </a:solidFill>
                  <a:effectLst/>
                  <a:uLnTx/>
                  <a:uFillTx/>
                  <a:latin typeface="Roboto Condensed"/>
                  <a:ea typeface="+mn-ea"/>
                </a:rPr>
                <a:t>ScheduleTime</a:t>
              </a:r>
              <a:endParaRPr kumimoji="0" lang="en-US" sz="1333" b="0" i="0" u="none" strike="noStrike" kern="1200" cap="none" spc="0" normalizeH="0" baseline="0" noProof="0" dirty="0">
                <a:ln>
                  <a:noFill/>
                </a:ln>
                <a:solidFill>
                  <a:srgbClr val="FFFFFF"/>
                </a:solidFill>
                <a:effectLst/>
                <a:uLnTx/>
                <a:uFillTx/>
                <a:latin typeface="Roboto Condensed"/>
                <a:ea typeface="+mn-ea"/>
              </a:endParaRPr>
            </a:p>
            <a:p>
              <a:pPr marL="285750" marR="0" lvl="0" indent="-285750" algn="l" defTabSz="121917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FFFFFF"/>
                  </a:solidFill>
                  <a:effectLst/>
                  <a:uLnTx/>
                  <a:uFillTx/>
                  <a:latin typeface="Roboto Condensed"/>
                  <a:ea typeface="+mn-ea"/>
                </a:rPr>
                <a:t>Weekday &amp; Hour </a:t>
              </a:r>
            </a:p>
          </p:txBody>
        </p:sp>
      </p:grpSp>
      <p:grpSp>
        <p:nvGrpSpPr>
          <p:cNvPr id="9" name="Group 72"/>
          <p:cNvGrpSpPr/>
          <p:nvPr/>
        </p:nvGrpSpPr>
        <p:grpSpPr>
          <a:xfrm>
            <a:off x="9579305" y="2409751"/>
            <a:ext cx="2181744" cy="1107130"/>
            <a:chOff x="5256241" y="1545687"/>
            <a:chExt cx="1636308" cy="830346"/>
          </a:xfrm>
        </p:grpSpPr>
        <p:sp>
          <p:nvSpPr>
            <p:cNvPr id="80" name="Text Placeholder 3"/>
            <p:cNvSpPr txBox="1">
              <a:spLocks/>
            </p:cNvSpPr>
            <p:nvPr/>
          </p:nvSpPr>
          <p:spPr>
            <a:xfrm>
              <a:off x="5344039" y="1545687"/>
              <a:ext cx="1460737" cy="16932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467" b="1" i="0" u="none" strike="noStrike" kern="1200" cap="none" spc="0" normalizeH="0" baseline="0" noProof="0" dirty="0">
                  <a:ln>
                    <a:noFill/>
                  </a:ln>
                  <a:solidFill>
                    <a:srgbClr val="FFFFFF"/>
                  </a:solidFill>
                  <a:effectLst/>
                  <a:uLnTx/>
                  <a:uFillTx/>
                  <a:latin typeface="Roboto Condensed"/>
                  <a:ea typeface="+mn-ea"/>
                </a:rPr>
                <a:t>Narrow Down Factors</a:t>
              </a:r>
            </a:p>
          </p:txBody>
        </p:sp>
        <p:sp>
          <p:nvSpPr>
            <p:cNvPr id="81" name="Text Placeholder 3"/>
            <p:cNvSpPr txBox="1">
              <a:spLocks/>
            </p:cNvSpPr>
            <p:nvPr/>
          </p:nvSpPr>
          <p:spPr>
            <a:xfrm>
              <a:off x="5256241" y="1729896"/>
              <a:ext cx="1636308" cy="64613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85750" marR="0" lvl="0" indent="-285750" algn="l" defTabSz="121917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1333" dirty="0">
                  <a:solidFill>
                    <a:srgbClr val="FFFFFF"/>
                  </a:solidFill>
                  <a:latin typeface="Roboto Condensed"/>
                </a:rPr>
                <a:t>Sorting Neighborhoods by Frequency</a:t>
              </a:r>
            </a:p>
            <a:p>
              <a:pPr marL="285750" marR="0" lvl="0" indent="-285750" algn="l" defTabSz="121917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1333" dirty="0">
                  <a:solidFill>
                    <a:srgbClr val="FFFFFF"/>
                  </a:solidFill>
                  <a:latin typeface="Roboto Condensed"/>
                </a:rPr>
                <a:t>Creating Dummy Variables</a:t>
              </a:r>
              <a:endParaRPr kumimoji="0" lang="en-US" sz="1333" b="0" i="0" u="none" strike="noStrike" kern="1200" cap="none" spc="0" normalizeH="0" baseline="0" noProof="0" dirty="0">
                <a:ln>
                  <a:noFill/>
                </a:ln>
                <a:solidFill>
                  <a:srgbClr val="FFFFFF"/>
                </a:solidFill>
                <a:effectLst/>
                <a:uLnTx/>
                <a:uFillTx/>
                <a:latin typeface="Roboto Condensed"/>
                <a:ea typeface="+mn-ea"/>
              </a:endParaRPr>
            </a:p>
          </p:txBody>
        </p:sp>
      </p:grpSp>
      <p:grpSp>
        <p:nvGrpSpPr>
          <p:cNvPr id="10" name="Group 86"/>
          <p:cNvGrpSpPr/>
          <p:nvPr/>
        </p:nvGrpSpPr>
        <p:grpSpPr>
          <a:xfrm>
            <a:off x="1006942" y="1642034"/>
            <a:ext cx="1034117" cy="1034981"/>
            <a:chOff x="755206" y="1306086"/>
            <a:chExt cx="775588" cy="776236"/>
          </a:xfrm>
        </p:grpSpPr>
        <p:sp>
          <p:nvSpPr>
            <p:cNvPr id="86" name="Oval 85"/>
            <p:cNvSpPr>
              <a:spLocks noChangeAspect="1"/>
            </p:cNvSpPr>
            <p:nvPr/>
          </p:nvSpPr>
          <p:spPr>
            <a:xfrm>
              <a:off x="755206" y="1306086"/>
              <a:ext cx="775588" cy="776236"/>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33" b="1" i="0" u="none" strike="noStrike" kern="1200" cap="none" spc="0" normalizeH="0" baseline="0" noProof="0" dirty="0">
                <a:ln>
                  <a:noFill/>
                </a:ln>
                <a:solidFill>
                  <a:srgbClr val="FFFFFF"/>
                </a:solidFill>
                <a:effectLst/>
                <a:uLnTx/>
                <a:uFillTx/>
                <a:latin typeface="Roboto Medium"/>
                <a:ea typeface="+mn-ea"/>
              </a:endParaRPr>
            </a:p>
          </p:txBody>
        </p:sp>
        <p:sp>
          <p:nvSpPr>
            <p:cNvPr id="82" name="Freeform 103"/>
            <p:cNvSpPr>
              <a:spLocks noEditPoints="1"/>
            </p:cNvSpPr>
            <p:nvPr/>
          </p:nvSpPr>
          <p:spPr bwMode="auto">
            <a:xfrm>
              <a:off x="990600" y="1469792"/>
              <a:ext cx="304800" cy="448826"/>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Roboto Condensed"/>
                <a:ea typeface="+mn-ea"/>
              </a:endParaRPr>
            </a:p>
          </p:txBody>
        </p:sp>
      </p:grpSp>
      <p:sp>
        <p:nvSpPr>
          <p:cNvPr id="89" name="Oval 88"/>
          <p:cNvSpPr>
            <a:spLocks noChangeAspect="1"/>
          </p:cNvSpPr>
          <p:nvPr/>
        </p:nvSpPr>
        <p:spPr>
          <a:xfrm>
            <a:off x="10150942" y="3733583"/>
            <a:ext cx="1034117" cy="1034981"/>
          </a:xfrm>
          <a:prstGeom prst="ellipse">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33" b="1" i="0" u="none" strike="noStrike" kern="1200" cap="none" spc="0" normalizeH="0" baseline="0" noProof="0" dirty="0">
              <a:ln>
                <a:noFill/>
              </a:ln>
              <a:solidFill>
                <a:srgbClr val="FFFFFF"/>
              </a:solidFill>
              <a:effectLst/>
              <a:uLnTx/>
              <a:uFillTx/>
              <a:latin typeface="Roboto Medium"/>
              <a:ea typeface="+mn-ea"/>
            </a:endParaRPr>
          </a:p>
        </p:txBody>
      </p:sp>
      <p:grpSp>
        <p:nvGrpSpPr>
          <p:cNvPr id="12" name="Group 91"/>
          <p:cNvGrpSpPr/>
          <p:nvPr/>
        </p:nvGrpSpPr>
        <p:grpSpPr>
          <a:xfrm>
            <a:off x="7086899" y="1605698"/>
            <a:ext cx="1034117" cy="1034981"/>
            <a:chOff x="5327206" y="2869432"/>
            <a:chExt cx="775588" cy="776236"/>
          </a:xfrm>
        </p:grpSpPr>
        <p:sp>
          <p:nvSpPr>
            <p:cNvPr id="91" name="Oval 90"/>
            <p:cNvSpPr>
              <a:spLocks noChangeAspect="1"/>
            </p:cNvSpPr>
            <p:nvPr/>
          </p:nvSpPr>
          <p:spPr>
            <a:xfrm>
              <a:off x="5327206" y="2869432"/>
              <a:ext cx="775588" cy="776236"/>
            </a:xfrm>
            <a:prstGeom prst="ellipse">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33" b="1" i="0" u="none" strike="noStrike" kern="1200" cap="none" spc="0" normalizeH="0" baseline="0" noProof="0" dirty="0">
                <a:ln>
                  <a:noFill/>
                </a:ln>
                <a:solidFill>
                  <a:srgbClr val="FFFFFF"/>
                </a:solidFill>
                <a:effectLst/>
                <a:uLnTx/>
                <a:uFillTx/>
                <a:latin typeface="Roboto Medium"/>
                <a:ea typeface="+mn-ea"/>
              </a:endParaRPr>
            </a:p>
          </p:txBody>
        </p:sp>
        <p:sp>
          <p:nvSpPr>
            <p:cNvPr id="84" name="Freeform 83"/>
            <p:cNvSpPr>
              <a:spLocks noEditPoints="1"/>
            </p:cNvSpPr>
            <p:nvPr/>
          </p:nvSpPr>
          <p:spPr bwMode="auto">
            <a:xfrm>
              <a:off x="5562601" y="3028951"/>
              <a:ext cx="304800" cy="457200"/>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accent1">
                <a:lumMod val="50000"/>
              </a:schemeClr>
            </a:solidFill>
            <a:ln w="9525">
              <a:solidFill>
                <a:schemeClr val="accent1">
                  <a:lumMod val="50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Roboto Condensed"/>
                <a:ea typeface="+mn-ea"/>
              </a:endParaRPr>
            </a:p>
          </p:txBody>
        </p:sp>
      </p:grpSp>
      <p:grpSp>
        <p:nvGrpSpPr>
          <p:cNvPr id="13" name="Group 95"/>
          <p:cNvGrpSpPr/>
          <p:nvPr/>
        </p:nvGrpSpPr>
        <p:grpSpPr>
          <a:xfrm>
            <a:off x="4090463" y="3764172"/>
            <a:ext cx="1034117" cy="1034981"/>
            <a:chOff x="3058045" y="2972375"/>
            <a:chExt cx="775588" cy="776236"/>
          </a:xfrm>
        </p:grpSpPr>
        <p:sp>
          <p:nvSpPr>
            <p:cNvPr id="93" name="Oval 92"/>
            <p:cNvSpPr>
              <a:spLocks noChangeAspect="1"/>
            </p:cNvSpPr>
            <p:nvPr/>
          </p:nvSpPr>
          <p:spPr>
            <a:xfrm>
              <a:off x="3058045" y="2972375"/>
              <a:ext cx="775588" cy="776236"/>
            </a:xfrm>
            <a:prstGeom prst="ellipse">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33" b="1" i="0" u="none" strike="noStrike" kern="1200" cap="none" spc="0" normalizeH="0" baseline="0" noProof="0" dirty="0">
                <a:ln>
                  <a:noFill/>
                </a:ln>
                <a:solidFill>
                  <a:srgbClr val="FFFFFF"/>
                </a:solidFill>
                <a:effectLst/>
                <a:uLnTx/>
                <a:uFillTx/>
                <a:latin typeface="Roboto Medium"/>
                <a:ea typeface="+mn-ea"/>
              </a:endParaRPr>
            </a:p>
          </p:txBody>
        </p:sp>
        <p:sp>
          <p:nvSpPr>
            <p:cNvPr id="83" name="Freeform 52"/>
            <p:cNvSpPr>
              <a:spLocks noEditPoints="1"/>
            </p:cNvSpPr>
            <p:nvPr/>
          </p:nvSpPr>
          <p:spPr bwMode="auto">
            <a:xfrm>
              <a:off x="3288692" y="3191425"/>
              <a:ext cx="314294" cy="338136"/>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accent1">
                <a:lumMod val="75000"/>
              </a:schemeClr>
            </a:solidFill>
            <a:ln w="9525">
              <a:solidFill>
                <a:schemeClr val="accent1">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Roboto Condensed"/>
                <a:ea typeface="+mn-ea"/>
              </a:endParaRPr>
            </a:p>
          </p:txBody>
        </p:sp>
      </p:grpSp>
      <p:sp>
        <p:nvSpPr>
          <p:cNvPr id="100" name="Footer Text"/>
          <p:cNvSpPr txBox="1"/>
          <p:nvPr/>
        </p:nvSpPr>
        <p:spPr>
          <a:xfrm>
            <a:off x="494530" y="5219964"/>
            <a:ext cx="10761971" cy="205121"/>
          </a:xfrm>
          <a:prstGeom prst="rect">
            <a:avLst/>
          </a:prstGeom>
          <a:solidFill>
            <a:schemeClr val="bg1"/>
          </a:solidFill>
        </p:spPr>
        <p:txBody>
          <a:bodyPr wrap="square" lIns="0" tIns="0" rIns="0" bIns="0" rtlCol="0">
            <a:spAutoFit/>
          </a:bodyP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262626">
                  <a:lumMod val="50000"/>
                  <a:lumOff val="50000"/>
                </a:srgbClr>
              </a:solidFill>
              <a:effectLst/>
              <a:uLnTx/>
              <a:uFillTx/>
              <a:latin typeface="Roboto Condensed"/>
              <a:ea typeface="+mn-ea"/>
            </a:endParaRPr>
          </a:p>
        </p:txBody>
      </p:sp>
      <p:cxnSp>
        <p:nvCxnSpPr>
          <p:cNvPr id="101" name="Straight Line buttom"/>
          <p:cNvCxnSpPr/>
          <p:nvPr/>
        </p:nvCxnSpPr>
        <p:spPr>
          <a:xfrm>
            <a:off x="914400" y="5076931"/>
            <a:ext cx="103632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72"/>
          <p:cNvGrpSpPr/>
          <p:nvPr/>
        </p:nvGrpSpPr>
        <p:grpSpPr>
          <a:xfrm>
            <a:off x="494530" y="2758573"/>
            <a:ext cx="2045739" cy="1289237"/>
            <a:chOff x="6083031" y="1609114"/>
            <a:chExt cx="1534304" cy="966928"/>
          </a:xfrm>
        </p:grpSpPr>
        <p:sp>
          <p:nvSpPr>
            <p:cNvPr id="70" name="Text Placeholder 3"/>
            <p:cNvSpPr txBox="1">
              <a:spLocks/>
            </p:cNvSpPr>
            <p:nvPr/>
          </p:nvSpPr>
          <p:spPr>
            <a:xfrm>
              <a:off x="6225127" y="1609114"/>
              <a:ext cx="1392208"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Roboto Condensed"/>
                  <a:ea typeface="+mn-ea"/>
                </a:rPr>
                <a:t>Unrecognized Data</a:t>
              </a:r>
            </a:p>
          </p:txBody>
        </p:sp>
        <p:sp>
          <p:nvSpPr>
            <p:cNvPr id="71" name="Text Placeholder 3"/>
            <p:cNvSpPr txBox="1">
              <a:spLocks/>
            </p:cNvSpPr>
            <p:nvPr/>
          </p:nvSpPr>
          <p:spPr>
            <a:xfrm>
              <a:off x="6083031" y="1806840"/>
              <a:ext cx="1506017" cy="76920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FFFFFF"/>
                  </a:solidFill>
                  <a:effectLst/>
                  <a:uLnTx/>
                  <a:uFillTx/>
                  <a:latin typeface="Roboto Condensed"/>
                  <a:ea typeface="+mn-ea"/>
                </a:rPr>
                <a:t>Separate the date column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srgbClr val="FFFFFF"/>
                  </a:solidFill>
                  <a:effectLst/>
                  <a:uLnTx/>
                  <a:uFillTx/>
                  <a:latin typeface="Roboto Condensed"/>
                  <a:ea typeface="+mn-ea"/>
                </a:rPr>
                <a:t>Remove appointment time because they are all “0”</a:t>
              </a:r>
            </a:p>
          </p:txBody>
        </p:sp>
      </p:grpSp>
      <p:sp>
        <p:nvSpPr>
          <p:cNvPr id="41" name="AutoShape 29">
            <a:extLst>
              <a:ext uri="{FF2B5EF4-FFF2-40B4-BE49-F238E27FC236}">
                <a16:creationId xmlns:a16="http://schemas.microsoft.com/office/drawing/2014/main" id="{7FF9C96C-ACFD-4076-A19F-6A1AC3438843}"/>
              </a:ext>
            </a:extLst>
          </p:cNvPr>
          <p:cNvSpPr>
            <a:spLocks/>
          </p:cNvSpPr>
          <p:nvPr/>
        </p:nvSpPr>
        <p:spPr bwMode="auto">
          <a:xfrm>
            <a:off x="10433287" y="3994926"/>
            <a:ext cx="469426" cy="488737"/>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chemeClr val="accent1">
              <a:lumMod val="50000"/>
            </a:schemeClr>
          </a:solidFill>
          <a:ln>
            <a:noFill/>
          </a:ln>
          <a:effectLst/>
          <a:ex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srgbClr val="FFFFFF"/>
              </a:solidFill>
              <a:effectLst>
                <a:outerShdw blurRad="38100" dist="38100" dir="2700000" algn="tl">
                  <a:srgbClr val="000000"/>
                </a:outerShdw>
              </a:effectLst>
              <a:uLnTx/>
              <a:uFillTx/>
              <a:latin typeface="Roboto Condensed"/>
              <a:ea typeface="+mn-ea"/>
            </a:endParaRPr>
          </a:p>
        </p:txBody>
      </p:sp>
    </p:spTree>
    <p:extLst>
      <p:ext uri="{BB962C8B-B14F-4D97-AF65-F5344CB8AC3E}">
        <p14:creationId xmlns:p14="http://schemas.microsoft.com/office/powerpoint/2010/main" val="3929095253"/>
      </p:ext>
    </p:extLst>
  </p:cSld>
  <p:clrMapOvr>
    <a:masterClrMapping/>
  </p:clrMapOvr>
  <p:transition advTm="600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428273" y="2668102"/>
            <a:ext cx="4144640" cy="2308324"/>
          </a:xfrm>
          <a:prstGeom prst="rect">
            <a:avLst/>
          </a:prstGeom>
        </p:spPr>
        <p:txBody>
          <a:bodyPr wrap="square">
            <a:spAutoFit/>
          </a:bodyPr>
          <a:lstStyle/>
          <a:p>
            <a:pPr marL="342900" lvl="0" indent="-342900">
              <a:buFont typeface="Arial" panose="020B0604020202020204" pitchFamily="34" charset="0"/>
              <a:buChar char="•"/>
              <a:defRPr/>
            </a:pPr>
            <a:r>
              <a:rPr lang="en-US" sz="2400" dirty="0">
                <a:solidFill>
                  <a:srgbClr val="3F3F3F"/>
                </a:solidFill>
                <a:latin typeface="Open Sans Light" pitchFamily="34" charset="0"/>
              </a:rPr>
              <a:t>Most people show up to appointments</a:t>
            </a:r>
          </a:p>
          <a:p>
            <a:pPr marL="342900" indent="-342900">
              <a:buFont typeface="Arial" panose="020B0604020202020204" pitchFamily="34" charset="0"/>
              <a:buChar char="•"/>
              <a:defRPr/>
            </a:pPr>
            <a:endParaRPr lang="en-US" sz="2400" dirty="0">
              <a:solidFill>
                <a:srgbClr val="3F3F3F"/>
              </a:solidFill>
              <a:latin typeface="Open Sans Light" pitchFamily="34" charset="0"/>
            </a:endParaRPr>
          </a:p>
          <a:p>
            <a:pPr marL="342900" indent="-342900">
              <a:buFont typeface="Arial" panose="020B0604020202020204" pitchFamily="34" charset="0"/>
              <a:buChar char="•"/>
              <a:defRPr/>
            </a:pPr>
            <a:endParaRPr lang="en-US" sz="2400" dirty="0">
              <a:solidFill>
                <a:srgbClr val="3F3F3F"/>
              </a:solidFill>
              <a:latin typeface="Open Sans Light" pitchFamily="34" charset="0"/>
            </a:endParaRPr>
          </a:p>
          <a:p>
            <a:pPr marL="342900" indent="-342900">
              <a:buFont typeface="Arial" panose="020B0604020202020204" pitchFamily="34" charset="0"/>
              <a:buChar char="•"/>
              <a:defRPr/>
            </a:pPr>
            <a:r>
              <a:rPr lang="en-US" sz="2400" dirty="0">
                <a:solidFill>
                  <a:srgbClr val="3F3F3F"/>
                </a:solidFill>
                <a:latin typeface="Open Sans Light" pitchFamily="34" charset="0"/>
              </a:rPr>
              <a:t>20% ghost their doctors</a:t>
            </a:r>
          </a:p>
          <a:p>
            <a:pPr lvl="0">
              <a:defRPr/>
            </a:pPr>
            <a:endParaRPr lang="en-US" sz="2400" dirty="0">
              <a:solidFill>
                <a:srgbClr val="3F3F3F"/>
              </a:solidFill>
              <a:latin typeface="Open Sans Light" pitchFamily="34" charset="0"/>
            </a:endParaRPr>
          </a:p>
        </p:txBody>
      </p:sp>
      <p:pic>
        <p:nvPicPr>
          <p:cNvPr id="26" name="Picture 25">
            <a:extLst>
              <a:ext uri="{FF2B5EF4-FFF2-40B4-BE49-F238E27FC236}">
                <a16:creationId xmlns:a16="http://schemas.microsoft.com/office/drawing/2014/main" id="{E40814E8-8A92-4A06-839D-77C7184788A8}"/>
              </a:ext>
            </a:extLst>
          </p:cNvPr>
          <p:cNvPicPr>
            <a:picLocks noChangeAspect="1"/>
          </p:cNvPicPr>
          <p:nvPr/>
        </p:nvPicPr>
        <p:blipFill>
          <a:blip r:embed="rId3"/>
          <a:stretch>
            <a:fillRect/>
          </a:stretch>
        </p:blipFill>
        <p:spPr>
          <a:xfrm>
            <a:off x="168741" y="1210962"/>
            <a:ext cx="7259532" cy="4789806"/>
          </a:xfrm>
          <a:prstGeom prst="rect">
            <a:avLst/>
          </a:prstGeom>
          <a:solidFill>
            <a:srgbClr val="0070C0"/>
          </a:solidFill>
        </p:spPr>
      </p:pic>
      <p:grpSp>
        <p:nvGrpSpPr>
          <p:cNvPr id="29" name="Group 28">
            <a:extLst>
              <a:ext uri="{FF2B5EF4-FFF2-40B4-BE49-F238E27FC236}">
                <a16:creationId xmlns:a16="http://schemas.microsoft.com/office/drawing/2014/main" id="{86AC821B-AC10-4173-95A0-CD34D8E11431}"/>
              </a:ext>
            </a:extLst>
          </p:cNvPr>
          <p:cNvGrpSpPr/>
          <p:nvPr/>
        </p:nvGrpSpPr>
        <p:grpSpPr>
          <a:xfrm>
            <a:off x="1142966" y="190502"/>
            <a:ext cx="9906069" cy="625878"/>
            <a:chOff x="857224" y="142876"/>
            <a:chExt cx="7429552" cy="469408"/>
          </a:xfrm>
        </p:grpSpPr>
        <p:sp>
          <p:nvSpPr>
            <p:cNvPr id="30" name="Rectangle 29">
              <a:extLst>
                <a:ext uri="{FF2B5EF4-FFF2-40B4-BE49-F238E27FC236}">
                  <a16:creationId xmlns:a16="http://schemas.microsoft.com/office/drawing/2014/main" id="{915ECCD1-993D-427D-B4B6-F71C9BD318F6}"/>
                </a:ext>
              </a:extLst>
            </p:cNvPr>
            <p:cNvSpPr/>
            <p:nvPr/>
          </p:nvSpPr>
          <p:spPr>
            <a:xfrm>
              <a:off x="857224" y="142876"/>
              <a:ext cx="7429552" cy="469408"/>
            </a:xfrm>
            <a:prstGeom prst="rect">
              <a:avLst/>
            </a:prstGeom>
          </p:spPr>
          <p:txBody>
            <a:bodyPr wrap="square">
              <a:spAutoFit/>
            </a:bodyPr>
            <a:lstStyle/>
            <a:p>
              <a:pPr algn="ctr" defTabSz="1219170"/>
              <a:r>
                <a:rPr lang="en-US" sz="3467" dirty="0">
                  <a:solidFill>
                    <a:schemeClr val="tx2">
                      <a:lumMod val="50000"/>
                    </a:schemeClr>
                  </a:solidFill>
                  <a:latin typeface="Open Sans" pitchFamily="34" charset="0"/>
                  <a:ea typeface="Open Sans" pitchFamily="34" charset="0"/>
                  <a:cs typeface="Open Sans" pitchFamily="34" charset="0"/>
                </a:rPr>
                <a:t>Data Visualization</a:t>
              </a:r>
              <a:endParaRPr lang="id-ID" sz="3467" dirty="0">
                <a:solidFill>
                  <a:schemeClr val="tx2">
                    <a:lumMod val="50000"/>
                  </a:schemeClr>
                </a:solidFill>
                <a:latin typeface="Open Sans" pitchFamily="34" charset="0"/>
                <a:ea typeface="Open Sans" pitchFamily="34" charset="0"/>
                <a:cs typeface="Open Sans" pitchFamily="34" charset="0"/>
              </a:endParaRPr>
            </a:p>
          </p:txBody>
        </p:sp>
        <p:cxnSp>
          <p:nvCxnSpPr>
            <p:cNvPr id="31" name="Straight Connector 30">
              <a:extLst>
                <a:ext uri="{FF2B5EF4-FFF2-40B4-BE49-F238E27FC236}">
                  <a16:creationId xmlns:a16="http://schemas.microsoft.com/office/drawing/2014/main" id="{FE12FCED-3834-4935-93D6-3FF8BA6DFA77}"/>
                </a:ext>
              </a:extLst>
            </p:cNvPr>
            <p:cNvCxnSpPr/>
            <p:nvPr/>
          </p:nvCxnSpPr>
          <p:spPr>
            <a:xfrm rot="5400000">
              <a:off x="3000498" y="385629"/>
              <a:ext cx="286546" cy="10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01C50AE-0CA3-4A64-AD81-3318731496C2}"/>
                </a:ext>
              </a:extLst>
            </p:cNvPr>
            <p:cNvCxnSpPr/>
            <p:nvPr/>
          </p:nvCxnSpPr>
          <p:spPr>
            <a:xfrm rot="5400000">
              <a:off x="5858018" y="385629"/>
              <a:ext cx="286546" cy="10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C5CB0D8D-C5FB-4C7F-9204-62F369F70D28}"/>
              </a:ext>
            </a:extLst>
          </p:cNvPr>
          <p:cNvSpPr/>
          <p:nvPr/>
        </p:nvSpPr>
        <p:spPr>
          <a:xfrm>
            <a:off x="481616" y="6123503"/>
            <a:ext cx="11525331" cy="476253"/>
          </a:xfrm>
          <a:prstGeom prst="rect">
            <a:avLst/>
          </a:prstGeom>
          <a:solidFill>
            <a:srgbClr val="1B6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prstClr val="white"/>
              </a:solidFill>
              <a:latin typeface="Calibri"/>
            </a:endParaRPr>
          </a:p>
        </p:txBody>
      </p:sp>
    </p:spTree>
    <p:extLst>
      <p:ext uri="{BB962C8B-B14F-4D97-AF65-F5344CB8AC3E}">
        <p14:creationId xmlns:p14="http://schemas.microsoft.com/office/powerpoint/2010/main" val="94992708"/>
      </p:ext>
    </p:extLst>
  </p:cSld>
  <p:clrMapOvr>
    <a:masterClrMapping/>
  </p:clrMapOvr>
  <p:transition advClick="0" advTm="300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lide(fromTop)">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Picture 164">
            <a:extLst>
              <a:ext uri="{FF2B5EF4-FFF2-40B4-BE49-F238E27FC236}">
                <a16:creationId xmlns:a16="http://schemas.microsoft.com/office/drawing/2014/main" id="{B51CA90A-E772-4FB5-A323-4BE0F17B7782}"/>
              </a:ext>
            </a:extLst>
          </p:cNvPr>
          <p:cNvPicPr>
            <a:picLocks noChangeAspect="1"/>
          </p:cNvPicPr>
          <p:nvPr/>
        </p:nvPicPr>
        <p:blipFill>
          <a:blip r:embed="rId3"/>
          <a:stretch>
            <a:fillRect/>
          </a:stretch>
        </p:blipFill>
        <p:spPr>
          <a:xfrm>
            <a:off x="7999955" y="1779744"/>
            <a:ext cx="4079598" cy="2989599"/>
          </a:xfrm>
          <a:prstGeom prst="rect">
            <a:avLst/>
          </a:prstGeom>
        </p:spPr>
      </p:pic>
      <p:grpSp>
        <p:nvGrpSpPr>
          <p:cNvPr id="2" name="Group 76"/>
          <p:cNvGrpSpPr/>
          <p:nvPr/>
        </p:nvGrpSpPr>
        <p:grpSpPr>
          <a:xfrm>
            <a:off x="1142965" y="449018"/>
            <a:ext cx="9906069" cy="625878"/>
            <a:chOff x="857224" y="142876"/>
            <a:chExt cx="7429552" cy="469408"/>
          </a:xfrm>
        </p:grpSpPr>
        <p:sp>
          <p:nvSpPr>
            <p:cNvPr id="78" name="Rectangle 77"/>
            <p:cNvSpPr/>
            <p:nvPr/>
          </p:nvSpPr>
          <p:spPr>
            <a:xfrm>
              <a:off x="857224" y="142876"/>
              <a:ext cx="7429552" cy="469408"/>
            </a:xfrm>
            <a:prstGeom prst="rect">
              <a:avLst/>
            </a:prstGeom>
            <a:ln>
              <a:noFill/>
            </a:ln>
          </p:spPr>
          <p:txBody>
            <a:bodyPr wrap="square">
              <a:spAutoFit/>
            </a:bodyPr>
            <a:lstStyle/>
            <a:p>
              <a:pPr algn="ctr" defTabSz="1219170"/>
              <a:r>
                <a:rPr lang="en-US" sz="3467" dirty="0">
                  <a:solidFill>
                    <a:schemeClr val="tx2">
                      <a:lumMod val="50000"/>
                    </a:schemeClr>
                  </a:solidFill>
                  <a:latin typeface="Open Sans" pitchFamily="34" charset="0"/>
                  <a:ea typeface="Open Sans" pitchFamily="34" charset="0"/>
                  <a:cs typeface="Open Sans" pitchFamily="34" charset="0"/>
                </a:rPr>
                <a:t>Data Visualization</a:t>
              </a:r>
              <a:endParaRPr lang="id-ID" sz="3467" dirty="0">
                <a:solidFill>
                  <a:schemeClr val="tx2">
                    <a:lumMod val="50000"/>
                  </a:schemeClr>
                </a:solidFill>
                <a:latin typeface="Open Sans" pitchFamily="34" charset="0"/>
                <a:ea typeface="Open Sans" pitchFamily="34" charset="0"/>
                <a:cs typeface="Open Sans" pitchFamily="34" charset="0"/>
              </a:endParaRPr>
            </a:p>
          </p:txBody>
        </p:sp>
        <p:cxnSp>
          <p:nvCxnSpPr>
            <p:cNvPr id="79" name="Straight Connector 78"/>
            <p:cNvCxnSpPr/>
            <p:nvPr/>
          </p:nvCxnSpPr>
          <p:spPr>
            <a:xfrm rot="5400000">
              <a:off x="3000498" y="385629"/>
              <a:ext cx="286546" cy="10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5858018" y="385629"/>
              <a:ext cx="286546" cy="10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8" name="Rectangle 137"/>
          <p:cNvSpPr/>
          <p:nvPr/>
        </p:nvSpPr>
        <p:spPr>
          <a:xfrm>
            <a:off x="939564" y="5318020"/>
            <a:ext cx="2667019" cy="1487651"/>
          </a:xfrm>
          <a:prstGeom prst="rect">
            <a:avLst/>
          </a:prstGeom>
        </p:spPr>
        <p:txBody>
          <a:bodyPr wrap="square">
            <a:spAutoFit/>
          </a:bodyPr>
          <a:lstStyle/>
          <a:p>
            <a:pPr marL="285750" lvl="0" indent="-285750">
              <a:buFontTx/>
              <a:buChar char="-"/>
              <a:defRPr/>
            </a:pPr>
            <a:r>
              <a:rPr lang="en-US" sz="1600" dirty="0">
                <a:solidFill>
                  <a:schemeClr val="tx2">
                    <a:lumMod val="50000"/>
                  </a:schemeClr>
                </a:solidFill>
                <a:latin typeface="Open Sans" pitchFamily="34" charset="0"/>
              </a:rPr>
              <a:t>Highest chance of no show at around 9pm.</a:t>
            </a:r>
          </a:p>
          <a:p>
            <a:pPr marL="285750" lvl="0" indent="-285750">
              <a:buFontTx/>
              <a:buChar char="-"/>
              <a:defRPr/>
            </a:pPr>
            <a:r>
              <a:rPr lang="en-US" sz="1600" dirty="0">
                <a:solidFill>
                  <a:schemeClr val="tx2">
                    <a:lumMod val="50000"/>
                  </a:schemeClr>
                </a:solidFill>
                <a:latin typeface="Open Sans" pitchFamily="34" charset="0"/>
              </a:rPr>
              <a:t>People will always attend appointments around 11pm</a:t>
            </a:r>
          </a:p>
          <a:p>
            <a:pPr defTabSz="1219170"/>
            <a:endParaRPr lang="ms-MY" sz="1067" dirty="0">
              <a:solidFill>
                <a:prstClr val="white">
                  <a:lumMod val="65000"/>
                </a:prstClr>
              </a:solidFill>
              <a:latin typeface="Open Sans Light" pitchFamily="34" charset="0"/>
              <a:ea typeface="Open Sans Light" pitchFamily="34" charset="0"/>
              <a:cs typeface="Open Sans Light" pitchFamily="34" charset="0"/>
            </a:endParaRPr>
          </a:p>
        </p:txBody>
      </p:sp>
      <p:sp>
        <p:nvSpPr>
          <p:cNvPr id="156" name="Rectangle 155"/>
          <p:cNvSpPr/>
          <p:nvPr/>
        </p:nvSpPr>
        <p:spPr>
          <a:xfrm>
            <a:off x="4724453" y="5318020"/>
            <a:ext cx="3011609" cy="830997"/>
          </a:xfrm>
          <a:prstGeom prst="rect">
            <a:avLst/>
          </a:prstGeom>
          <a:noFill/>
        </p:spPr>
        <p:txBody>
          <a:bodyPr wrap="square">
            <a:spAutoFit/>
          </a:bodyPr>
          <a:lstStyle/>
          <a:p>
            <a:pPr marL="285750" lvl="0" indent="-285750">
              <a:buFontTx/>
              <a:buChar char="-"/>
              <a:defRPr/>
            </a:pPr>
            <a:r>
              <a:rPr lang="en-US" sz="1600" dirty="0">
                <a:solidFill>
                  <a:schemeClr val="tx2">
                    <a:lumMod val="50000"/>
                  </a:schemeClr>
                </a:solidFill>
                <a:latin typeface="Open Sans" pitchFamily="34" charset="0"/>
              </a:rPr>
              <a:t>Saturday has the highest chance of a no show &amp; Sunday has the lowest. </a:t>
            </a:r>
          </a:p>
        </p:txBody>
      </p:sp>
      <p:cxnSp>
        <p:nvCxnSpPr>
          <p:cNvPr id="161" name="Straight Connector 160"/>
          <p:cNvCxnSpPr/>
          <p:nvPr/>
        </p:nvCxnSpPr>
        <p:spPr>
          <a:xfrm rot="5400000">
            <a:off x="1906030" y="4095755"/>
            <a:ext cx="4570973" cy="1059"/>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rot="5400000">
            <a:off x="5716586" y="4095226"/>
            <a:ext cx="4570973" cy="2117"/>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10800000">
            <a:off x="952464" y="5238763"/>
            <a:ext cx="2857520" cy="2117"/>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0800000">
            <a:off x="8382016" y="5238763"/>
            <a:ext cx="2857520" cy="2117"/>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0800000">
            <a:off x="4762491" y="5238763"/>
            <a:ext cx="2857520" cy="2117"/>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64" name="Picture 163">
            <a:extLst>
              <a:ext uri="{FF2B5EF4-FFF2-40B4-BE49-F238E27FC236}">
                <a16:creationId xmlns:a16="http://schemas.microsoft.com/office/drawing/2014/main" id="{AF1FA96F-5595-4C7B-82F5-FF91769159D0}"/>
              </a:ext>
            </a:extLst>
          </p:cNvPr>
          <p:cNvPicPr>
            <a:picLocks noChangeAspect="1"/>
          </p:cNvPicPr>
          <p:nvPr/>
        </p:nvPicPr>
        <p:blipFill>
          <a:blip r:embed="rId4"/>
          <a:stretch>
            <a:fillRect/>
          </a:stretch>
        </p:blipFill>
        <p:spPr>
          <a:xfrm>
            <a:off x="365779" y="1243176"/>
            <a:ext cx="3814590" cy="3710892"/>
          </a:xfrm>
          <a:prstGeom prst="rect">
            <a:avLst/>
          </a:prstGeom>
        </p:spPr>
      </p:pic>
      <p:pic>
        <p:nvPicPr>
          <p:cNvPr id="39" name="Picture 38">
            <a:extLst>
              <a:ext uri="{FF2B5EF4-FFF2-40B4-BE49-F238E27FC236}">
                <a16:creationId xmlns:a16="http://schemas.microsoft.com/office/drawing/2014/main" id="{96D90E89-B6AC-453F-AF8D-04E70F5F3D44}"/>
              </a:ext>
            </a:extLst>
          </p:cNvPr>
          <p:cNvPicPr>
            <a:picLocks noChangeAspect="1"/>
          </p:cNvPicPr>
          <p:nvPr/>
        </p:nvPicPr>
        <p:blipFill>
          <a:blip r:embed="rId5"/>
          <a:stretch>
            <a:fillRect/>
          </a:stretch>
        </p:blipFill>
        <p:spPr>
          <a:xfrm>
            <a:off x="4240123" y="1840578"/>
            <a:ext cx="3688400" cy="3113490"/>
          </a:xfrm>
          <a:prstGeom prst="rect">
            <a:avLst/>
          </a:prstGeom>
        </p:spPr>
      </p:pic>
      <p:sp>
        <p:nvSpPr>
          <p:cNvPr id="3" name="Rectangle 2">
            <a:extLst>
              <a:ext uri="{FF2B5EF4-FFF2-40B4-BE49-F238E27FC236}">
                <a16:creationId xmlns:a16="http://schemas.microsoft.com/office/drawing/2014/main" id="{A2BF9DA5-BDF8-4B9A-BC8E-6AC30CCFB915}"/>
              </a:ext>
            </a:extLst>
          </p:cNvPr>
          <p:cNvSpPr/>
          <p:nvPr/>
        </p:nvSpPr>
        <p:spPr>
          <a:xfrm>
            <a:off x="8272317" y="5387135"/>
            <a:ext cx="3272712" cy="584775"/>
          </a:xfrm>
          <a:prstGeom prst="rect">
            <a:avLst/>
          </a:prstGeom>
        </p:spPr>
        <p:txBody>
          <a:bodyPr wrap="square">
            <a:spAutoFit/>
          </a:bodyPr>
          <a:lstStyle/>
          <a:p>
            <a:pPr marL="285750" lvl="0" indent="-285750">
              <a:buFontTx/>
              <a:buChar char="-"/>
              <a:defRPr/>
            </a:pPr>
            <a:r>
              <a:rPr lang="en-US" sz="1600" dirty="0">
                <a:solidFill>
                  <a:schemeClr val="tx2">
                    <a:lumMod val="50000"/>
                  </a:schemeClr>
                </a:solidFill>
                <a:latin typeface="Open Sans" pitchFamily="34" charset="0"/>
              </a:rPr>
              <a:t>Friday is the most popular time to see the doctor </a:t>
            </a:r>
          </a:p>
        </p:txBody>
      </p:sp>
    </p:spTree>
    <p:extLst>
      <p:ext uri="{BB962C8B-B14F-4D97-AF65-F5344CB8AC3E}">
        <p14:creationId xmlns:p14="http://schemas.microsoft.com/office/powerpoint/2010/main" val="2700285606"/>
      </p:ext>
    </p:extLst>
  </p:cSld>
  <p:clrMapOvr>
    <a:masterClrMapping/>
  </p:clrMapOvr>
  <p:transition advClick="0" advTm="300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Top)">
                                      <p:cBhvr>
                                        <p:cTn id="7" dur="500"/>
                                        <p:tgtEl>
                                          <p:spTgt spid="2"/>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81"/>
                                        </p:tgtEl>
                                        <p:attrNameLst>
                                          <p:attrName>style.visibility</p:attrName>
                                        </p:attrNameLst>
                                      </p:cBhvr>
                                      <p:to>
                                        <p:strVal val="visible"/>
                                      </p:to>
                                    </p:set>
                                    <p:animEffect transition="in" filter="slide(fromLeft)">
                                      <p:cBhvr>
                                        <p:cTn id="11" dur="500"/>
                                        <p:tgtEl>
                                          <p:spTgt spid="181"/>
                                        </p:tgtEl>
                                      </p:cBhvr>
                                    </p:animEffect>
                                  </p:childTnLst>
                                </p:cTn>
                              </p:par>
                            </p:childTnLst>
                          </p:cTn>
                        </p:par>
                        <p:par>
                          <p:cTn id="12" fill="hold">
                            <p:stCondLst>
                              <p:cond delay="1000"/>
                            </p:stCondLst>
                            <p:childTnLst>
                              <p:par>
                                <p:cTn id="13" presetID="12" presetClass="entr" presetSubtype="1" fill="hold" nodeType="afterEffect">
                                  <p:stCondLst>
                                    <p:cond delay="0"/>
                                  </p:stCondLst>
                                  <p:childTnLst>
                                    <p:set>
                                      <p:cBhvr>
                                        <p:cTn id="14" dur="1" fill="hold">
                                          <p:stCondLst>
                                            <p:cond delay="0"/>
                                          </p:stCondLst>
                                        </p:cTn>
                                        <p:tgtEl>
                                          <p:spTgt spid="161"/>
                                        </p:tgtEl>
                                        <p:attrNameLst>
                                          <p:attrName>style.visibility</p:attrName>
                                        </p:attrNameLst>
                                      </p:cBhvr>
                                      <p:to>
                                        <p:strVal val="visible"/>
                                      </p:to>
                                    </p:set>
                                    <p:animEffect transition="in" filter="slide(fromTop)">
                                      <p:cBhvr>
                                        <p:cTn id="15" dur="500"/>
                                        <p:tgtEl>
                                          <p:spTgt spid="161"/>
                                        </p:tgtEl>
                                      </p:cBhvr>
                                    </p:animEffect>
                                  </p:childTnLst>
                                </p:cTn>
                              </p:par>
                            </p:childTnLst>
                          </p:cTn>
                        </p:par>
                        <p:par>
                          <p:cTn id="16" fill="hold">
                            <p:stCondLst>
                              <p:cond delay="1500"/>
                            </p:stCondLst>
                            <p:childTnLst>
                              <p:par>
                                <p:cTn id="17" presetID="12" presetClass="entr" presetSubtype="8" fill="hold" nodeType="afterEffect">
                                  <p:stCondLst>
                                    <p:cond delay="0"/>
                                  </p:stCondLst>
                                  <p:childTnLst>
                                    <p:set>
                                      <p:cBhvr>
                                        <p:cTn id="18" dur="1" fill="hold">
                                          <p:stCondLst>
                                            <p:cond delay="0"/>
                                          </p:stCondLst>
                                        </p:cTn>
                                        <p:tgtEl>
                                          <p:spTgt spid="228"/>
                                        </p:tgtEl>
                                        <p:attrNameLst>
                                          <p:attrName>style.visibility</p:attrName>
                                        </p:attrNameLst>
                                      </p:cBhvr>
                                      <p:to>
                                        <p:strVal val="visible"/>
                                      </p:to>
                                    </p:set>
                                    <p:animEffect transition="in" filter="slide(fromLeft)">
                                      <p:cBhvr>
                                        <p:cTn id="19" dur="500"/>
                                        <p:tgtEl>
                                          <p:spTgt spid="228"/>
                                        </p:tgtEl>
                                      </p:cBhvr>
                                    </p:animEffect>
                                  </p:childTnLst>
                                </p:cTn>
                              </p:par>
                            </p:childTnLst>
                          </p:cTn>
                        </p:par>
                        <p:par>
                          <p:cTn id="20" fill="hold">
                            <p:stCondLst>
                              <p:cond delay="2000"/>
                            </p:stCondLst>
                            <p:childTnLst>
                              <p:par>
                                <p:cTn id="21" presetID="12" presetClass="entr" presetSubtype="1" fill="hold" nodeType="afterEffect">
                                  <p:stCondLst>
                                    <p:cond delay="0"/>
                                  </p:stCondLst>
                                  <p:childTnLst>
                                    <p:set>
                                      <p:cBhvr>
                                        <p:cTn id="22" dur="1" fill="hold">
                                          <p:stCondLst>
                                            <p:cond delay="0"/>
                                          </p:stCondLst>
                                        </p:cTn>
                                        <p:tgtEl>
                                          <p:spTgt spid="162"/>
                                        </p:tgtEl>
                                        <p:attrNameLst>
                                          <p:attrName>style.visibility</p:attrName>
                                        </p:attrNameLst>
                                      </p:cBhvr>
                                      <p:to>
                                        <p:strVal val="visible"/>
                                      </p:to>
                                    </p:set>
                                    <p:animEffect transition="in" filter="slide(fromTop)">
                                      <p:cBhvr>
                                        <p:cTn id="23" dur="500"/>
                                        <p:tgtEl>
                                          <p:spTgt spid="162"/>
                                        </p:tgtEl>
                                      </p:cBhvr>
                                    </p:animEffect>
                                  </p:childTnLst>
                                </p:cTn>
                              </p:par>
                            </p:childTnLst>
                          </p:cTn>
                        </p:par>
                        <p:par>
                          <p:cTn id="24" fill="hold">
                            <p:stCondLst>
                              <p:cond delay="2500"/>
                            </p:stCondLst>
                            <p:childTnLst>
                              <p:par>
                                <p:cTn id="25" presetID="12" presetClass="entr" presetSubtype="8" fill="hold" nodeType="afterEffect">
                                  <p:stCondLst>
                                    <p:cond delay="0"/>
                                  </p:stCondLst>
                                  <p:childTnLst>
                                    <p:set>
                                      <p:cBhvr>
                                        <p:cTn id="26" dur="1" fill="hold">
                                          <p:stCondLst>
                                            <p:cond delay="0"/>
                                          </p:stCondLst>
                                        </p:cTn>
                                        <p:tgtEl>
                                          <p:spTgt spid="182"/>
                                        </p:tgtEl>
                                        <p:attrNameLst>
                                          <p:attrName>style.visibility</p:attrName>
                                        </p:attrNameLst>
                                      </p:cBhvr>
                                      <p:to>
                                        <p:strVal val="visible"/>
                                      </p:to>
                                    </p:set>
                                    <p:animEffect transition="in" filter="slide(fromLeft)">
                                      <p:cBhvr>
                                        <p:cTn id="27"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4" descr="https://lh3.googleusercontent.com/-jbLwstsiMN5Mw8MY-pN4BKka_xAWdxu5CXQHcZ2gdLa9qsNKo6o8E1aim0t1cGoJah0tPyhVkJiUz14k6ookNVc7VHnun5Myl-Oku_s8WZrKxOhEJs5q5cVkx3j4aHrLq6ZCBqT">
            <a:extLst>
              <a:ext uri="{FF2B5EF4-FFF2-40B4-BE49-F238E27FC236}">
                <a16:creationId xmlns:a16="http://schemas.microsoft.com/office/drawing/2014/main" id="{5B7B89AC-9914-49A2-9FD8-D034F2F83A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2804984"/>
            <a:ext cx="5718277" cy="264134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p:cNvCxnSpPr/>
          <p:nvPr/>
        </p:nvCxnSpPr>
        <p:spPr>
          <a:xfrm rot="16200000" flipH="1">
            <a:off x="3809984" y="3905253"/>
            <a:ext cx="4572035" cy="3"/>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381754" y="1754633"/>
            <a:ext cx="4476780" cy="666977"/>
          </a:xfrm>
          <a:prstGeom prst="rect">
            <a:avLst/>
          </a:prstGeom>
        </p:spPr>
        <p:txBody>
          <a:bodyPr wrap="square">
            <a:spAutoFit/>
          </a:bodyPr>
          <a:lstStyle/>
          <a:p>
            <a:pPr marL="342900" lvl="0" indent="-342900" defTabSz="1219170">
              <a:buFontTx/>
              <a:buChar char="-"/>
              <a:defRPr/>
            </a:pPr>
            <a:r>
              <a:rPr lang="en-US" sz="1867" dirty="0">
                <a:solidFill>
                  <a:schemeClr val="tx2">
                    <a:lumMod val="50000"/>
                  </a:schemeClr>
                </a:solidFill>
                <a:latin typeface="Open Sans" pitchFamily="34" charset="0"/>
              </a:rPr>
              <a:t>Babies see the doctor A LOT. </a:t>
            </a:r>
          </a:p>
          <a:p>
            <a:pPr marL="342900" lvl="0" indent="-342900" defTabSz="1219170">
              <a:buFontTx/>
              <a:buChar char="-"/>
              <a:defRPr/>
            </a:pPr>
            <a:r>
              <a:rPr lang="en-US" sz="1867" dirty="0">
                <a:solidFill>
                  <a:schemeClr val="tx2">
                    <a:lumMod val="50000"/>
                  </a:schemeClr>
                </a:solidFill>
                <a:latin typeface="Open Sans" pitchFamily="34" charset="0"/>
              </a:rPr>
              <a:t>Lacking data for individuals &gt; 60 </a:t>
            </a:r>
          </a:p>
        </p:txBody>
      </p:sp>
      <p:grpSp>
        <p:nvGrpSpPr>
          <p:cNvPr id="17" name="Group 16"/>
          <p:cNvGrpSpPr/>
          <p:nvPr/>
        </p:nvGrpSpPr>
        <p:grpSpPr>
          <a:xfrm>
            <a:off x="952470" y="1619238"/>
            <a:ext cx="4759813" cy="4114410"/>
            <a:chOff x="714353" y="1214428"/>
            <a:chExt cx="3569860" cy="3085807"/>
          </a:xfrm>
        </p:grpSpPr>
        <p:sp>
          <p:nvSpPr>
            <p:cNvPr id="15" name="Rectangle 14"/>
            <p:cNvSpPr/>
            <p:nvPr/>
          </p:nvSpPr>
          <p:spPr>
            <a:xfrm>
              <a:off x="1000100" y="1214428"/>
              <a:ext cx="3284113" cy="1714512"/>
            </a:xfrm>
            <a:prstGeom prst="rect">
              <a:avLst/>
            </a:prstGeom>
            <a:blipFill>
              <a:blip r:embed="rId4"/>
              <a:srcRect/>
              <a:stretch>
                <a:fillRect t="-13722" b="-137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Calibri"/>
              </a:endParaRPr>
            </a:p>
          </p:txBody>
        </p:sp>
        <p:grpSp>
          <p:nvGrpSpPr>
            <p:cNvPr id="8" name="Group 17"/>
            <p:cNvGrpSpPr/>
            <p:nvPr/>
          </p:nvGrpSpPr>
          <p:grpSpPr>
            <a:xfrm>
              <a:off x="714353" y="3071816"/>
              <a:ext cx="3113145" cy="1228419"/>
              <a:chOff x="714353" y="3071816"/>
              <a:chExt cx="3113145" cy="1228419"/>
            </a:xfrm>
          </p:grpSpPr>
          <p:sp>
            <p:nvSpPr>
              <p:cNvPr id="22" name="Rectangle 21"/>
              <p:cNvSpPr/>
              <p:nvPr/>
            </p:nvSpPr>
            <p:spPr>
              <a:xfrm>
                <a:off x="714353" y="3446010"/>
                <a:ext cx="3113145" cy="854225"/>
              </a:xfrm>
              <a:prstGeom prst="rect">
                <a:avLst/>
              </a:prstGeom>
            </p:spPr>
            <p:txBody>
              <a:bodyPr wrap="square">
                <a:spAutoFit/>
              </a:bodyPr>
              <a:lstStyle/>
              <a:p>
                <a:pPr marL="342900" indent="-342900" defTabSz="1219170">
                  <a:buFontTx/>
                  <a:buChar char="-"/>
                </a:pPr>
                <a:r>
                  <a:rPr lang="en-US" sz="1867" dirty="0">
                    <a:solidFill>
                      <a:schemeClr val="tx2">
                        <a:lumMod val="50000"/>
                      </a:schemeClr>
                    </a:solidFill>
                    <a:latin typeface="Open Sans" pitchFamily="34" charset="0"/>
                  </a:rPr>
                  <a:t>Younger people may be more likely to miss an appointment</a:t>
                </a:r>
              </a:p>
              <a:p>
                <a:pPr marL="342900" indent="-342900" defTabSz="1219170">
                  <a:buFontTx/>
                  <a:buChar char="-"/>
                </a:pPr>
                <a:endParaRPr lang="en-US" sz="1867" dirty="0">
                  <a:solidFill>
                    <a:schemeClr val="tx2">
                      <a:lumMod val="50000"/>
                    </a:schemeClr>
                  </a:solidFill>
                  <a:latin typeface="Open Sans" pitchFamily="34" charset="0"/>
                </a:endParaRPr>
              </a:p>
              <a:p>
                <a:pPr defTabSz="1219170"/>
                <a:endParaRPr lang="id-ID" sz="1200" dirty="0">
                  <a:solidFill>
                    <a:prstClr val="white">
                      <a:lumMod val="65000"/>
                    </a:prstClr>
                  </a:solidFill>
                  <a:latin typeface="Open Sans" pitchFamily="34" charset="0"/>
                  <a:ea typeface="Open Sans" pitchFamily="34" charset="0"/>
                  <a:cs typeface="Open Sans" pitchFamily="34" charset="0"/>
                </a:endParaRPr>
              </a:p>
            </p:txBody>
          </p:sp>
          <p:sp>
            <p:nvSpPr>
              <p:cNvPr id="23" name="Rectangle 22"/>
              <p:cNvSpPr/>
              <p:nvPr/>
            </p:nvSpPr>
            <p:spPr>
              <a:xfrm>
                <a:off x="928662" y="3071816"/>
                <a:ext cx="1320362" cy="284742"/>
              </a:xfrm>
              <a:prstGeom prst="rect">
                <a:avLst/>
              </a:prstGeom>
            </p:spPr>
            <p:txBody>
              <a:bodyPr wrap="none">
                <a:spAutoFit/>
              </a:bodyPr>
              <a:lstStyle/>
              <a:p>
                <a:pPr defTabSz="1219170"/>
                <a:r>
                  <a:rPr lang="en-US" sz="1867" dirty="0">
                    <a:solidFill>
                      <a:prstClr val="white">
                        <a:lumMod val="65000"/>
                      </a:prstClr>
                    </a:solidFill>
                    <a:latin typeface="Open Sans" pitchFamily="34" charset="0"/>
                    <a:ea typeface="Open Sans" pitchFamily="34" charset="0"/>
                    <a:cs typeface="Open Sans" pitchFamily="34" charset="0"/>
                  </a:rPr>
                  <a:t>Project Sample</a:t>
                </a:r>
              </a:p>
            </p:txBody>
          </p:sp>
        </p:grpSp>
      </p:grpSp>
      <p:pic>
        <p:nvPicPr>
          <p:cNvPr id="24" name="Picture 23">
            <a:extLst>
              <a:ext uri="{FF2B5EF4-FFF2-40B4-BE49-F238E27FC236}">
                <a16:creationId xmlns:a16="http://schemas.microsoft.com/office/drawing/2014/main" id="{8BFBDD7C-E8B8-4458-B13F-B2AE013C5713}"/>
              </a:ext>
            </a:extLst>
          </p:cNvPr>
          <p:cNvPicPr>
            <a:picLocks noChangeAspect="1"/>
          </p:cNvPicPr>
          <p:nvPr/>
        </p:nvPicPr>
        <p:blipFill>
          <a:blip r:embed="rId5"/>
          <a:stretch>
            <a:fillRect/>
          </a:stretch>
        </p:blipFill>
        <p:spPr>
          <a:xfrm>
            <a:off x="685402" y="1600863"/>
            <a:ext cx="5218740" cy="2803317"/>
          </a:xfrm>
          <a:prstGeom prst="rect">
            <a:avLst/>
          </a:prstGeom>
        </p:spPr>
      </p:pic>
      <p:grpSp>
        <p:nvGrpSpPr>
          <p:cNvPr id="25" name="Group 76">
            <a:extLst>
              <a:ext uri="{FF2B5EF4-FFF2-40B4-BE49-F238E27FC236}">
                <a16:creationId xmlns:a16="http://schemas.microsoft.com/office/drawing/2014/main" id="{50730502-CF24-4827-B334-DB4FB72DFFC1}"/>
              </a:ext>
            </a:extLst>
          </p:cNvPr>
          <p:cNvGrpSpPr/>
          <p:nvPr/>
        </p:nvGrpSpPr>
        <p:grpSpPr>
          <a:xfrm>
            <a:off x="1142965" y="390404"/>
            <a:ext cx="9906069" cy="625878"/>
            <a:chOff x="857224" y="142876"/>
            <a:chExt cx="7429552" cy="469408"/>
          </a:xfrm>
        </p:grpSpPr>
        <p:sp>
          <p:nvSpPr>
            <p:cNvPr id="26" name="Rectangle 25">
              <a:extLst>
                <a:ext uri="{FF2B5EF4-FFF2-40B4-BE49-F238E27FC236}">
                  <a16:creationId xmlns:a16="http://schemas.microsoft.com/office/drawing/2014/main" id="{AE5FB24C-43F7-42B2-8399-6C5AE7009515}"/>
                </a:ext>
              </a:extLst>
            </p:cNvPr>
            <p:cNvSpPr/>
            <p:nvPr/>
          </p:nvSpPr>
          <p:spPr>
            <a:xfrm>
              <a:off x="857224" y="142876"/>
              <a:ext cx="7429552" cy="469408"/>
            </a:xfrm>
            <a:prstGeom prst="rect">
              <a:avLst/>
            </a:prstGeom>
            <a:ln>
              <a:noFill/>
            </a:ln>
          </p:spPr>
          <p:txBody>
            <a:bodyPr wrap="square">
              <a:spAutoFit/>
            </a:bodyPr>
            <a:lstStyle/>
            <a:p>
              <a:pPr algn="ctr" defTabSz="1219170"/>
              <a:r>
                <a:rPr lang="en-US" sz="3467" dirty="0">
                  <a:solidFill>
                    <a:schemeClr val="tx2">
                      <a:lumMod val="50000"/>
                    </a:schemeClr>
                  </a:solidFill>
                  <a:latin typeface="Open Sans" pitchFamily="34" charset="0"/>
                  <a:ea typeface="Open Sans" pitchFamily="34" charset="0"/>
                  <a:cs typeface="Open Sans" pitchFamily="34" charset="0"/>
                </a:rPr>
                <a:t>Data Visualization</a:t>
              </a:r>
              <a:endParaRPr lang="id-ID" sz="3467" dirty="0">
                <a:solidFill>
                  <a:schemeClr val="tx2">
                    <a:lumMod val="50000"/>
                  </a:schemeClr>
                </a:solidFill>
                <a:latin typeface="Open Sans" pitchFamily="34" charset="0"/>
                <a:ea typeface="Open Sans" pitchFamily="34" charset="0"/>
                <a:cs typeface="Open Sans" pitchFamily="34" charset="0"/>
              </a:endParaRPr>
            </a:p>
          </p:txBody>
        </p:sp>
        <p:cxnSp>
          <p:nvCxnSpPr>
            <p:cNvPr id="27" name="Straight Connector 26">
              <a:extLst>
                <a:ext uri="{FF2B5EF4-FFF2-40B4-BE49-F238E27FC236}">
                  <a16:creationId xmlns:a16="http://schemas.microsoft.com/office/drawing/2014/main" id="{D1825BF1-A10E-45EC-BFF9-2E03F3D878D0}"/>
                </a:ext>
              </a:extLst>
            </p:cNvPr>
            <p:cNvCxnSpPr/>
            <p:nvPr/>
          </p:nvCxnSpPr>
          <p:spPr>
            <a:xfrm rot="5400000">
              <a:off x="3000498" y="385629"/>
              <a:ext cx="286546" cy="10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76EE5EE-5032-4DD8-B000-0FAF410530FC}"/>
                </a:ext>
              </a:extLst>
            </p:cNvPr>
            <p:cNvCxnSpPr/>
            <p:nvPr/>
          </p:nvCxnSpPr>
          <p:spPr>
            <a:xfrm rot="5400000">
              <a:off x="5858018" y="385629"/>
              <a:ext cx="286546" cy="10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9F47860C-A59C-427D-8CA2-BADC5F823D56}"/>
              </a:ext>
            </a:extLst>
          </p:cNvPr>
          <p:cNvSpPr/>
          <p:nvPr/>
        </p:nvSpPr>
        <p:spPr>
          <a:xfrm>
            <a:off x="481616" y="6123503"/>
            <a:ext cx="11525331" cy="476253"/>
          </a:xfrm>
          <a:prstGeom prst="rect">
            <a:avLst/>
          </a:prstGeom>
          <a:solidFill>
            <a:srgbClr val="1B6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prstClr val="white"/>
              </a:solidFill>
              <a:latin typeface="Calibri"/>
            </a:endParaRPr>
          </a:p>
        </p:txBody>
      </p:sp>
    </p:spTree>
    <p:extLst>
      <p:ext uri="{BB962C8B-B14F-4D97-AF65-F5344CB8AC3E}">
        <p14:creationId xmlns:p14="http://schemas.microsoft.com/office/powerpoint/2010/main" val="2002743693"/>
      </p:ext>
    </p:extLst>
  </p:cSld>
  <p:clrMapOvr>
    <a:masterClrMapping/>
  </p:clrMapOvr>
  <p:transition advClick="0" advTm="300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slide(fromTop)">
                                      <p:cBhvr>
                                        <p:cTn id="7" dur="500"/>
                                        <p:tgtEl>
                                          <p:spTgt spid="17"/>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slide(fromTop)">
                                      <p:cBhvr>
                                        <p:cTn id="11" dur="500"/>
                                        <p:tgtEl>
                                          <p:spTgt spid="14"/>
                                        </p:tgtEl>
                                      </p:cBhvr>
                                    </p:animEffect>
                                  </p:childTnLst>
                                </p:cTn>
                              </p:par>
                            </p:childTnLst>
                          </p:cTn>
                        </p:par>
                        <p:par>
                          <p:cTn id="12" fill="hold">
                            <p:stCondLst>
                              <p:cond delay="1000"/>
                            </p:stCondLst>
                            <p:childTnLst>
                              <p:par>
                                <p:cTn id="13" presetID="12" presetClass="entr" presetSubtype="1"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slide(fromTop)">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80960" y="5905518"/>
            <a:ext cx="11525331" cy="4762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Calibri"/>
            </a:endParaRPr>
          </a:p>
        </p:txBody>
      </p:sp>
      <p:grpSp>
        <p:nvGrpSpPr>
          <p:cNvPr id="8" name="Group 7"/>
          <p:cNvGrpSpPr/>
          <p:nvPr/>
        </p:nvGrpSpPr>
        <p:grpSpPr>
          <a:xfrm>
            <a:off x="380959" y="3423013"/>
            <a:ext cx="7218447" cy="1811984"/>
            <a:chOff x="-40914" y="1714494"/>
            <a:chExt cx="3094179" cy="1971631"/>
          </a:xfrm>
        </p:grpSpPr>
        <p:sp>
          <p:nvSpPr>
            <p:cNvPr id="14" name="Rectangle 13"/>
            <p:cNvSpPr/>
            <p:nvPr/>
          </p:nvSpPr>
          <p:spPr>
            <a:xfrm>
              <a:off x="-40914" y="2915870"/>
              <a:ext cx="3094179" cy="770255"/>
            </a:xfrm>
            <a:prstGeom prst="rect">
              <a:avLst/>
            </a:prstGeom>
          </p:spPr>
          <p:txBody>
            <a:bodyPr wrap="square">
              <a:spAutoFit/>
            </a:bodyPr>
            <a:lstStyle/>
            <a:p>
              <a:pPr marL="342900" lvl="0" indent="-342900">
                <a:buFontTx/>
                <a:buChar char="-"/>
                <a:defRPr/>
              </a:pPr>
              <a:r>
                <a:rPr lang="en-US" sz="2000" dirty="0">
                  <a:solidFill>
                    <a:schemeClr val="tx2">
                      <a:lumMod val="50000"/>
                    </a:schemeClr>
                  </a:solidFill>
                  <a:latin typeface="Open Sans" pitchFamily="34" charset="0"/>
                </a:rPr>
                <a:t>Women see doctors more often than men but no difference in ability to show up</a:t>
              </a:r>
            </a:p>
          </p:txBody>
        </p:sp>
        <p:sp>
          <p:nvSpPr>
            <p:cNvPr id="12" name="Freeform 6"/>
            <p:cNvSpPr>
              <a:spLocks/>
            </p:cNvSpPr>
            <p:nvPr/>
          </p:nvSpPr>
          <p:spPr bwMode="auto">
            <a:xfrm>
              <a:off x="857224" y="1714494"/>
              <a:ext cx="331604" cy="650288"/>
            </a:xfrm>
            <a:custGeom>
              <a:avLst/>
              <a:gdLst/>
              <a:ahLst/>
              <a:cxnLst>
                <a:cxn ang="0">
                  <a:pos x="156" y="50"/>
                </a:cxn>
                <a:cxn ang="0">
                  <a:pos x="128" y="50"/>
                </a:cxn>
                <a:cxn ang="0">
                  <a:pos x="128" y="50"/>
                </a:cxn>
                <a:cxn ang="0">
                  <a:pos x="121" y="50"/>
                </a:cxn>
                <a:cxn ang="0">
                  <a:pos x="115" y="51"/>
                </a:cxn>
                <a:cxn ang="0">
                  <a:pos x="110" y="53"/>
                </a:cxn>
                <a:cxn ang="0">
                  <a:pos x="106" y="57"/>
                </a:cxn>
                <a:cxn ang="0">
                  <a:pos x="104" y="61"/>
                </a:cxn>
                <a:cxn ang="0">
                  <a:pos x="102" y="64"/>
                </a:cxn>
                <a:cxn ang="0">
                  <a:pos x="100" y="76"/>
                </a:cxn>
                <a:cxn ang="0">
                  <a:pos x="100" y="111"/>
                </a:cxn>
                <a:cxn ang="0">
                  <a:pos x="154" y="111"/>
                </a:cxn>
                <a:cxn ang="0">
                  <a:pos x="154" y="163"/>
                </a:cxn>
                <a:cxn ang="0">
                  <a:pos x="100" y="163"/>
                </a:cxn>
                <a:cxn ang="0">
                  <a:pos x="100" y="301"/>
                </a:cxn>
                <a:cxn ang="0">
                  <a:pos x="47" y="301"/>
                </a:cxn>
                <a:cxn ang="0">
                  <a:pos x="47" y="163"/>
                </a:cxn>
                <a:cxn ang="0">
                  <a:pos x="0" y="163"/>
                </a:cxn>
                <a:cxn ang="0">
                  <a:pos x="0" y="111"/>
                </a:cxn>
                <a:cxn ang="0">
                  <a:pos x="47" y="111"/>
                </a:cxn>
                <a:cxn ang="0">
                  <a:pos x="47" y="70"/>
                </a:cxn>
                <a:cxn ang="0">
                  <a:pos x="47" y="70"/>
                </a:cxn>
                <a:cxn ang="0">
                  <a:pos x="47" y="53"/>
                </a:cxn>
                <a:cxn ang="0">
                  <a:pos x="50" y="40"/>
                </a:cxn>
                <a:cxn ang="0">
                  <a:pos x="58" y="27"/>
                </a:cxn>
                <a:cxn ang="0">
                  <a:pos x="65" y="18"/>
                </a:cxn>
                <a:cxn ang="0">
                  <a:pos x="74" y="11"/>
                </a:cxn>
                <a:cxn ang="0">
                  <a:pos x="87" y="3"/>
                </a:cxn>
                <a:cxn ang="0">
                  <a:pos x="100" y="1"/>
                </a:cxn>
                <a:cxn ang="0">
                  <a:pos x="115" y="0"/>
                </a:cxn>
                <a:cxn ang="0">
                  <a:pos x="156" y="0"/>
                </a:cxn>
                <a:cxn ang="0">
                  <a:pos x="156" y="50"/>
                </a:cxn>
              </a:cxnLst>
              <a:rect l="0" t="0" r="r" b="b"/>
              <a:pathLst>
                <a:path w="156" h="301">
                  <a:moveTo>
                    <a:pt x="156" y="50"/>
                  </a:moveTo>
                  <a:lnTo>
                    <a:pt x="128" y="50"/>
                  </a:lnTo>
                  <a:lnTo>
                    <a:pt x="128" y="50"/>
                  </a:lnTo>
                  <a:lnTo>
                    <a:pt x="121" y="50"/>
                  </a:lnTo>
                  <a:lnTo>
                    <a:pt x="115" y="51"/>
                  </a:lnTo>
                  <a:lnTo>
                    <a:pt x="110" y="53"/>
                  </a:lnTo>
                  <a:lnTo>
                    <a:pt x="106" y="57"/>
                  </a:lnTo>
                  <a:lnTo>
                    <a:pt x="104" y="61"/>
                  </a:lnTo>
                  <a:lnTo>
                    <a:pt x="102" y="64"/>
                  </a:lnTo>
                  <a:lnTo>
                    <a:pt x="100" y="76"/>
                  </a:lnTo>
                  <a:lnTo>
                    <a:pt x="100" y="111"/>
                  </a:lnTo>
                  <a:lnTo>
                    <a:pt x="154" y="111"/>
                  </a:lnTo>
                  <a:lnTo>
                    <a:pt x="154" y="163"/>
                  </a:lnTo>
                  <a:lnTo>
                    <a:pt x="100" y="163"/>
                  </a:lnTo>
                  <a:lnTo>
                    <a:pt x="100" y="301"/>
                  </a:lnTo>
                  <a:lnTo>
                    <a:pt x="47" y="301"/>
                  </a:lnTo>
                  <a:lnTo>
                    <a:pt x="47" y="163"/>
                  </a:lnTo>
                  <a:lnTo>
                    <a:pt x="0" y="163"/>
                  </a:lnTo>
                  <a:lnTo>
                    <a:pt x="0" y="111"/>
                  </a:lnTo>
                  <a:lnTo>
                    <a:pt x="47" y="111"/>
                  </a:lnTo>
                  <a:lnTo>
                    <a:pt x="47" y="70"/>
                  </a:lnTo>
                  <a:lnTo>
                    <a:pt x="47" y="70"/>
                  </a:lnTo>
                  <a:lnTo>
                    <a:pt x="47" y="53"/>
                  </a:lnTo>
                  <a:lnTo>
                    <a:pt x="50" y="40"/>
                  </a:lnTo>
                  <a:lnTo>
                    <a:pt x="58" y="27"/>
                  </a:lnTo>
                  <a:lnTo>
                    <a:pt x="65" y="18"/>
                  </a:lnTo>
                  <a:lnTo>
                    <a:pt x="74" y="11"/>
                  </a:lnTo>
                  <a:lnTo>
                    <a:pt x="87" y="3"/>
                  </a:lnTo>
                  <a:lnTo>
                    <a:pt x="100" y="1"/>
                  </a:lnTo>
                  <a:lnTo>
                    <a:pt x="115" y="0"/>
                  </a:lnTo>
                  <a:lnTo>
                    <a:pt x="156" y="0"/>
                  </a:lnTo>
                  <a:lnTo>
                    <a:pt x="156" y="5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219170"/>
              <a:endParaRPr lang="en-US" sz="2400">
                <a:solidFill>
                  <a:srgbClr val="000000"/>
                </a:solidFill>
                <a:latin typeface="Calibri"/>
              </a:endParaRPr>
            </a:p>
          </p:txBody>
        </p:sp>
      </p:grpSp>
      <p:grpSp>
        <p:nvGrpSpPr>
          <p:cNvPr id="22" name="Group 21"/>
          <p:cNvGrpSpPr/>
          <p:nvPr/>
        </p:nvGrpSpPr>
        <p:grpSpPr>
          <a:xfrm>
            <a:off x="8477266" y="1700784"/>
            <a:ext cx="3429023" cy="3819973"/>
            <a:chOff x="6357949" y="1714494"/>
            <a:chExt cx="2571767" cy="2432784"/>
          </a:xfrm>
        </p:grpSpPr>
        <p:grpSp>
          <p:nvGrpSpPr>
            <p:cNvPr id="23" name="Group 19"/>
            <p:cNvGrpSpPr/>
            <p:nvPr/>
          </p:nvGrpSpPr>
          <p:grpSpPr>
            <a:xfrm>
              <a:off x="6357949" y="2928940"/>
              <a:ext cx="2571767" cy="1218338"/>
              <a:chOff x="6357949" y="2928940"/>
              <a:chExt cx="2571767" cy="1218338"/>
            </a:xfrm>
          </p:grpSpPr>
          <p:sp>
            <p:nvSpPr>
              <p:cNvPr id="29" name="Rectangle 8"/>
              <p:cNvSpPr/>
              <p:nvPr/>
            </p:nvSpPr>
            <p:spPr>
              <a:xfrm>
                <a:off x="6357949" y="3500444"/>
                <a:ext cx="2571767" cy="646834"/>
              </a:xfrm>
              <a:prstGeom prst="rect">
                <a:avLst/>
              </a:prstGeom>
            </p:spPr>
            <p:txBody>
              <a:bodyPr wrap="square">
                <a:spAutoFit/>
              </a:bodyPr>
              <a:lstStyle/>
              <a:p>
                <a:pPr marL="342900" indent="-342900" defTabSz="1219170">
                  <a:buFontTx/>
                  <a:buChar char="-"/>
                </a:pPr>
                <a:r>
                  <a:rPr lang="en-US" sz="2000" dirty="0">
                    <a:solidFill>
                      <a:schemeClr val="tx2">
                        <a:lumMod val="50000"/>
                      </a:schemeClr>
                    </a:solidFill>
                    <a:latin typeface="Open Sans" pitchFamily="34" charset="0"/>
                  </a:rPr>
                  <a:t>Patients LESS likely to show up if reminded by text/email beforehand</a:t>
                </a:r>
              </a:p>
            </p:txBody>
          </p:sp>
          <p:sp>
            <p:nvSpPr>
              <p:cNvPr id="30" name="Rectangle 9"/>
              <p:cNvSpPr/>
              <p:nvPr/>
            </p:nvSpPr>
            <p:spPr>
              <a:xfrm>
                <a:off x="6357950" y="2928940"/>
                <a:ext cx="2312893" cy="500089"/>
              </a:xfrm>
              <a:prstGeom prst="rect">
                <a:avLst/>
              </a:prstGeom>
            </p:spPr>
            <p:txBody>
              <a:bodyPr wrap="none">
                <a:spAutoFit/>
              </a:bodyPr>
              <a:lstStyle/>
              <a:p>
                <a:pPr defTabSz="1219170"/>
                <a:r>
                  <a:rPr lang="en-US" sz="3733" dirty="0">
                    <a:solidFill>
                      <a:prstClr val="white">
                        <a:lumMod val="65000"/>
                      </a:prstClr>
                    </a:solidFill>
                    <a:latin typeface="Open Sans" pitchFamily="34" charset="0"/>
                    <a:ea typeface="Open Sans" pitchFamily="34" charset="0"/>
                    <a:cs typeface="Open Sans" pitchFamily="34" charset="0"/>
                  </a:rPr>
                  <a:t>876</a:t>
                </a:r>
                <a:r>
                  <a:rPr lang="en-US" sz="3733" dirty="0">
                    <a:solidFill>
                      <a:prstClr val="white">
                        <a:lumMod val="65000"/>
                      </a:prstClr>
                    </a:solidFill>
                    <a:latin typeface="Open Sans Light" pitchFamily="34" charset="0"/>
                    <a:ea typeface="Open Sans Light" pitchFamily="34" charset="0"/>
                    <a:cs typeface="Open Sans Light" pitchFamily="34" charset="0"/>
                  </a:rPr>
                  <a:t> Followers</a:t>
                </a:r>
              </a:p>
            </p:txBody>
          </p:sp>
        </p:grpSp>
        <p:grpSp>
          <p:nvGrpSpPr>
            <p:cNvPr id="26" name="Group 24"/>
            <p:cNvGrpSpPr/>
            <p:nvPr/>
          </p:nvGrpSpPr>
          <p:grpSpPr>
            <a:xfrm>
              <a:off x="6786570" y="1714494"/>
              <a:ext cx="633061" cy="645980"/>
              <a:chOff x="1817687" y="919157"/>
              <a:chExt cx="233363" cy="238125"/>
            </a:xfrm>
            <a:solidFill>
              <a:schemeClr val="bg1"/>
            </a:solidFill>
          </p:grpSpPr>
          <p:sp>
            <p:nvSpPr>
              <p:cNvPr id="27" name="Freeform 8"/>
              <p:cNvSpPr>
                <a:spLocks noEditPoints="1"/>
              </p:cNvSpPr>
              <p:nvPr/>
            </p:nvSpPr>
            <p:spPr bwMode="auto">
              <a:xfrm>
                <a:off x="1817687" y="919157"/>
                <a:ext cx="155575" cy="238125"/>
              </a:xfrm>
              <a:custGeom>
                <a:avLst/>
                <a:gdLst/>
                <a:ahLst/>
                <a:cxnLst>
                  <a:cxn ang="0">
                    <a:pos x="141" y="161"/>
                  </a:cxn>
                  <a:cxn ang="0">
                    <a:pos x="132" y="144"/>
                  </a:cxn>
                  <a:cxn ang="0">
                    <a:pos x="135" y="133"/>
                  </a:cxn>
                  <a:cxn ang="0">
                    <a:pos x="154" y="115"/>
                  </a:cxn>
                  <a:cxn ang="0">
                    <a:pos x="173" y="89"/>
                  </a:cxn>
                  <a:cxn ang="0">
                    <a:pos x="174" y="70"/>
                  </a:cxn>
                  <a:cxn ang="0">
                    <a:pos x="169" y="43"/>
                  </a:cxn>
                  <a:cxn ang="0">
                    <a:pos x="147" y="17"/>
                  </a:cxn>
                  <a:cxn ang="0">
                    <a:pos x="121" y="0"/>
                  </a:cxn>
                  <a:cxn ang="0">
                    <a:pos x="84" y="6"/>
                  </a:cxn>
                  <a:cxn ang="0">
                    <a:pos x="45" y="24"/>
                  </a:cxn>
                  <a:cxn ang="0">
                    <a:pos x="26" y="50"/>
                  </a:cxn>
                  <a:cxn ang="0">
                    <a:pos x="21" y="78"/>
                  </a:cxn>
                  <a:cxn ang="0">
                    <a:pos x="30" y="109"/>
                  </a:cxn>
                  <a:cxn ang="0">
                    <a:pos x="58" y="133"/>
                  </a:cxn>
                  <a:cxn ang="0">
                    <a:pos x="86" y="139"/>
                  </a:cxn>
                  <a:cxn ang="0">
                    <a:pos x="95" y="144"/>
                  </a:cxn>
                  <a:cxn ang="0">
                    <a:pos x="95" y="161"/>
                  </a:cxn>
                  <a:cxn ang="0">
                    <a:pos x="106" y="180"/>
                  </a:cxn>
                  <a:cxn ang="0">
                    <a:pos x="50" y="189"/>
                  </a:cxn>
                  <a:cxn ang="0">
                    <a:pos x="32" y="198"/>
                  </a:cxn>
                  <a:cxn ang="0">
                    <a:pos x="8" y="222"/>
                  </a:cxn>
                  <a:cxn ang="0">
                    <a:pos x="0" y="246"/>
                  </a:cxn>
                  <a:cxn ang="0">
                    <a:pos x="13" y="278"/>
                  </a:cxn>
                  <a:cxn ang="0">
                    <a:pos x="48" y="298"/>
                  </a:cxn>
                  <a:cxn ang="0">
                    <a:pos x="86" y="302"/>
                  </a:cxn>
                  <a:cxn ang="0">
                    <a:pos x="148" y="289"/>
                  </a:cxn>
                  <a:cxn ang="0">
                    <a:pos x="182" y="256"/>
                  </a:cxn>
                  <a:cxn ang="0">
                    <a:pos x="189" y="228"/>
                  </a:cxn>
                  <a:cxn ang="0">
                    <a:pos x="182" y="202"/>
                  </a:cxn>
                  <a:cxn ang="0">
                    <a:pos x="156" y="172"/>
                  </a:cxn>
                  <a:cxn ang="0">
                    <a:pos x="104" y="128"/>
                  </a:cxn>
                  <a:cxn ang="0">
                    <a:pos x="74" y="113"/>
                  </a:cxn>
                  <a:cxn ang="0">
                    <a:pos x="58" y="80"/>
                  </a:cxn>
                  <a:cxn ang="0">
                    <a:pos x="56" y="57"/>
                  </a:cxn>
                  <a:cxn ang="0">
                    <a:pos x="63" y="28"/>
                  </a:cxn>
                  <a:cxn ang="0">
                    <a:pos x="76" y="19"/>
                  </a:cxn>
                  <a:cxn ang="0">
                    <a:pos x="91" y="15"/>
                  </a:cxn>
                  <a:cxn ang="0">
                    <a:pos x="121" y="32"/>
                  </a:cxn>
                  <a:cxn ang="0">
                    <a:pos x="137" y="65"/>
                  </a:cxn>
                  <a:cxn ang="0">
                    <a:pos x="141" y="87"/>
                  </a:cxn>
                  <a:cxn ang="0">
                    <a:pos x="135" y="109"/>
                  </a:cxn>
                  <a:cxn ang="0">
                    <a:pos x="126" y="120"/>
                  </a:cxn>
                  <a:cxn ang="0">
                    <a:pos x="104" y="128"/>
                  </a:cxn>
                  <a:cxn ang="0">
                    <a:pos x="104" y="285"/>
                  </a:cxn>
                  <a:cxn ang="0">
                    <a:pos x="63" y="278"/>
                  </a:cxn>
                  <a:cxn ang="0">
                    <a:pos x="41" y="257"/>
                  </a:cxn>
                  <a:cxn ang="0">
                    <a:pos x="36" y="239"/>
                  </a:cxn>
                  <a:cxn ang="0">
                    <a:pos x="43" y="213"/>
                  </a:cxn>
                  <a:cxn ang="0">
                    <a:pos x="69" y="198"/>
                  </a:cxn>
                  <a:cxn ang="0">
                    <a:pos x="95" y="193"/>
                  </a:cxn>
                  <a:cxn ang="0">
                    <a:pos x="119" y="191"/>
                  </a:cxn>
                  <a:cxn ang="0">
                    <a:pos x="152" y="218"/>
                  </a:cxn>
                  <a:cxn ang="0">
                    <a:pos x="161" y="237"/>
                  </a:cxn>
                  <a:cxn ang="0">
                    <a:pos x="161" y="252"/>
                  </a:cxn>
                  <a:cxn ang="0">
                    <a:pos x="148" y="274"/>
                  </a:cxn>
                  <a:cxn ang="0">
                    <a:pos x="117" y="285"/>
                  </a:cxn>
                </a:cxnLst>
                <a:rect l="0" t="0" r="r" b="b"/>
                <a:pathLst>
                  <a:path w="197" h="302">
                    <a:moveTo>
                      <a:pt x="156" y="172"/>
                    </a:moveTo>
                    <a:lnTo>
                      <a:pt x="141" y="161"/>
                    </a:lnTo>
                    <a:lnTo>
                      <a:pt x="141" y="161"/>
                    </a:lnTo>
                    <a:lnTo>
                      <a:pt x="135" y="156"/>
                    </a:lnTo>
                    <a:lnTo>
                      <a:pt x="132" y="150"/>
                    </a:lnTo>
                    <a:lnTo>
                      <a:pt x="132" y="144"/>
                    </a:lnTo>
                    <a:lnTo>
                      <a:pt x="132" y="144"/>
                    </a:lnTo>
                    <a:lnTo>
                      <a:pt x="132" y="139"/>
                    </a:lnTo>
                    <a:lnTo>
                      <a:pt x="135" y="133"/>
                    </a:lnTo>
                    <a:lnTo>
                      <a:pt x="143" y="126"/>
                    </a:lnTo>
                    <a:lnTo>
                      <a:pt x="143" y="126"/>
                    </a:lnTo>
                    <a:lnTo>
                      <a:pt x="154" y="115"/>
                    </a:lnTo>
                    <a:lnTo>
                      <a:pt x="165" y="104"/>
                    </a:lnTo>
                    <a:lnTo>
                      <a:pt x="169" y="96"/>
                    </a:lnTo>
                    <a:lnTo>
                      <a:pt x="173" y="89"/>
                    </a:lnTo>
                    <a:lnTo>
                      <a:pt x="174" y="80"/>
                    </a:lnTo>
                    <a:lnTo>
                      <a:pt x="174" y="70"/>
                    </a:lnTo>
                    <a:lnTo>
                      <a:pt x="174" y="70"/>
                    </a:lnTo>
                    <a:lnTo>
                      <a:pt x="174" y="59"/>
                    </a:lnTo>
                    <a:lnTo>
                      <a:pt x="173" y="50"/>
                    </a:lnTo>
                    <a:lnTo>
                      <a:pt x="169" y="43"/>
                    </a:lnTo>
                    <a:lnTo>
                      <a:pt x="165" y="35"/>
                    </a:lnTo>
                    <a:lnTo>
                      <a:pt x="156" y="24"/>
                    </a:lnTo>
                    <a:lnTo>
                      <a:pt x="147" y="17"/>
                    </a:lnTo>
                    <a:lnTo>
                      <a:pt x="173" y="17"/>
                    </a:lnTo>
                    <a:lnTo>
                      <a:pt x="197" y="0"/>
                    </a:lnTo>
                    <a:lnTo>
                      <a:pt x="121" y="0"/>
                    </a:lnTo>
                    <a:lnTo>
                      <a:pt x="121" y="0"/>
                    </a:lnTo>
                    <a:lnTo>
                      <a:pt x="102" y="2"/>
                    </a:lnTo>
                    <a:lnTo>
                      <a:pt x="84" y="6"/>
                    </a:lnTo>
                    <a:lnTo>
                      <a:pt x="63" y="13"/>
                    </a:lnTo>
                    <a:lnTo>
                      <a:pt x="54" y="19"/>
                    </a:lnTo>
                    <a:lnTo>
                      <a:pt x="45" y="24"/>
                    </a:lnTo>
                    <a:lnTo>
                      <a:pt x="45" y="24"/>
                    </a:lnTo>
                    <a:lnTo>
                      <a:pt x="34" y="35"/>
                    </a:lnTo>
                    <a:lnTo>
                      <a:pt x="26" y="50"/>
                    </a:lnTo>
                    <a:lnTo>
                      <a:pt x="23" y="63"/>
                    </a:lnTo>
                    <a:lnTo>
                      <a:pt x="21" y="78"/>
                    </a:lnTo>
                    <a:lnTo>
                      <a:pt x="21" y="78"/>
                    </a:lnTo>
                    <a:lnTo>
                      <a:pt x="21" y="89"/>
                    </a:lnTo>
                    <a:lnTo>
                      <a:pt x="24" y="100"/>
                    </a:lnTo>
                    <a:lnTo>
                      <a:pt x="30" y="109"/>
                    </a:lnTo>
                    <a:lnTo>
                      <a:pt x="37" y="119"/>
                    </a:lnTo>
                    <a:lnTo>
                      <a:pt x="47" y="128"/>
                    </a:lnTo>
                    <a:lnTo>
                      <a:pt x="58" y="133"/>
                    </a:lnTo>
                    <a:lnTo>
                      <a:pt x="71" y="137"/>
                    </a:lnTo>
                    <a:lnTo>
                      <a:pt x="86" y="139"/>
                    </a:lnTo>
                    <a:lnTo>
                      <a:pt x="86" y="139"/>
                    </a:lnTo>
                    <a:lnTo>
                      <a:pt x="98" y="139"/>
                    </a:lnTo>
                    <a:lnTo>
                      <a:pt x="98" y="139"/>
                    </a:lnTo>
                    <a:lnTo>
                      <a:pt x="95" y="144"/>
                    </a:lnTo>
                    <a:lnTo>
                      <a:pt x="95" y="154"/>
                    </a:lnTo>
                    <a:lnTo>
                      <a:pt x="95" y="154"/>
                    </a:lnTo>
                    <a:lnTo>
                      <a:pt x="95" y="161"/>
                    </a:lnTo>
                    <a:lnTo>
                      <a:pt x="98" y="169"/>
                    </a:lnTo>
                    <a:lnTo>
                      <a:pt x="106" y="180"/>
                    </a:lnTo>
                    <a:lnTo>
                      <a:pt x="106" y="180"/>
                    </a:lnTo>
                    <a:lnTo>
                      <a:pt x="91" y="181"/>
                    </a:lnTo>
                    <a:lnTo>
                      <a:pt x="71" y="183"/>
                    </a:lnTo>
                    <a:lnTo>
                      <a:pt x="50" y="189"/>
                    </a:lnTo>
                    <a:lnTo>
                      <a:pt x="41" y="193"/>
                    </a:lnTo>
                    <a:lnTo>
                      <a:pt x="32" y="198"/>
                    </a:lnTo>
                    <a:lnTo>
                      <a:pt x="32" y="198"/>
                    </a:lnTo>
                    <a:lnTo>
                      <a:pt x="23" y="204"/>
                    </a:lnTo>
                    <a:lnTo>
                      <a:pt x="17" y="209"/>
                    </a:lnTo>
                    <a:lnTo>
                      <a:pt x="8" y="222"/>
                    </a:lnTo>
                    <a:lnTo>
                      <a:pt x="2" y="235"/>
                    </a:lnTo>
                    <a:lnTo>
                      <a:pt x="0" y="246"/>
                    </a:lnTo>
                    <a:lnTo>
                      <a:pt x="0" y="246"/>
                    </a:lnTo>
                    <a:lnTo>
                      <a:pt x="2" y="257"/>
                    </a:lnTo>
                    <a:lnTo>
                      <a:pt x="6" y="267"/>
                    </a:lnTo>
                    <a:lnTo>
                      <a:pt x="13" y="278"/>
                    </a:lnTo>
                    <a:lnTo>
                      <a:pt x="23" y="285"/>
                    </a:lnTo>
                    <a:lnTo>
                      <a:pt x="34" y="293"/>
                    </a:lnTo>
                    <a:lnTo>
                      <a:pt x="48" y="298"/>
                    </a:lnTo>
                    <a:lnTo>
                      <a:pt x="65" y="302"/>
                    </a:lnTo>
                    <a:lnTo>
                      <a:pt x="86" y="302"/>
                    </a:lnTo>
                    <a:lnTo>
                      <a:pt x="86" y="302"/>
                    </a:lnTo>
                    <a:lnTo>
                      <a:pt x="110" y="300"/>
                    </a:lnTo>
                    <a:lnTo>
                      <a:pt x="130" y="296"/>
                    </a:lnTo>
                    <a:lnTo>
                      <a:pt x="148" y="289"/>
                    </a:lnTo>
                    <a:lnTo>
                      <a:pt x="161" y="280"/>
                    </a:lnTo>
                    <a:lnTo>
                      <a:pt x="174" y="268"/>
                    </a:lnTo>
                    <a:lnTo>
                      <a:pt x="182" y="256"/>
                    </a:lnTo>
                    <a:lnTo>
                      <a:pt x="187" y="243"/>
                    </a:lnTo>
                    <a:lnTo>
                      <a:pt x="189" y="228"/>
                    </a:lnTo>
                    <a:lnTo>
                      <a:pt x="189" y="228"/>
                    </a:lnTo>
                    <a:lnTo>
                      <a:pt x="187" y="218"/>
                    </a:lnTo>
                    <a:lnTo>
                      <a:pt x="185" y="209"/>
                    </a:lnTo>
                    <a:lnTo>
                      <a:pt x="182" y="202"/>
                    </a:lnTo>
                    <a:lnTo>
                      <a:pt x="178" y="196"/>
                    </a:lnTo>
                    <a:lnTo>
                      <a:pt x="169" y="183"/>
                    </a:lnTo>
                    <a:lnTo>
                      <a:pt x="156" y="172"/>
                    </a:lnTo>
                    <a:lnTo>
                      <a:pt x="156" y="172"/>
                    </a:lnTo>
                    <a:close/>
                    <a:moveTo>
                      <a:pt x="104" y="128"/>
                    </a:moveTo>
                    <a:lnTo>
                      <a:pt x="104" y="128"/>
                    </a:lnTo>
                    <a:lnTo>
                      <a:pt x="93" y="126"/>
                    </a:lnTo>
                    <a:lnTo>
                      <a:pt x="82" y="120"/>
                    </a:lnTo>
                    <a:lnTo>
                      <a:pt x="74" y="113"/>
                    </a:lnTo>
                    <a:lnTo>
                      <a:pt x="67" y="102"/>
                    </a:lnTo>
                    <a:lnTo>
                      <a:pt x="61" y="91"/>
                    </a:lnTo>
                    <a:lnTo>
                      <a:pt x="58" y="80"/>
                    </a:lnTo>
                    <a:lnTo>
                      <a:pt x="56" y="69"/>
                    </a:lnTo>
                    <a:lnTo>
                      <a:pt x="56" y="57"/>
                    </a:lnTo>
                    <a:lnTo>
                      <a:pt x="56" y="57"/>
                    </a:lnTo>
                    <a:lnTo>
                      <a:pt x="58" y="43"/>
                    </a:lnTo>
                    <a:lnTo>
                      <a:pt x="60" y="35"/>
                    </a:lnTo>
                    <a:lnTo>
                      <a:pt x="63" y="28"/>
                    </a:lnTo>
                    <a:lnTo>
                      <a:pt x="63" y="28"/>
                    </a:lnTo>
                    <a:lnTo>
                      <a:pt x="69" y="22"/>
                    </a:lnTo>
                    <a:lnTo>
                      <a:pt x="76" y="19"/>
                    </a:lnTo>
                    <a:lnTo>
                      <a:pt x="84" y="17"/>
                    </a:lnTo>
                    <a:lnTo>
                      <a:pt x="91" y="15"/>
                    </a:lnTo>
                    <a:lnTo>
                      <a:pt x="91" y="15"/>
                    </a:lnTo>
                    <a:lnTo>
                      <a:pt x="102" y="17"/>
                    </a:lnTo>
                    <a:lnTo>
                      <a:pt x="113" y="22"/>
                    </a:lnTo>
                    <a:lnTo>
                      <a:pt x="121" y="32"/>
                    </a:lnTo>
                    <a:lnTo>
                      <a:pt x="128" y="41"/>
                    </a:lnTo>
                    <a:lnTo>
                      <a:pt x="134" y="52"/>
                    </a:lnTo>
                    <a:lnTo>
                      <a:pt x="137" y="65"/>
                    </a:lnTo>
                    <a:lnTo>
                      <a:pt x="139" y="76"/>
                    </a:lnTo>
                    <a:lnTo>
                      <a:pt x="141" y="87"/>
                    </a:lnTo>
                    <a:lnTo>
                      <a:pt x="141" y="87"/>
                    </a:lnTo>
                    <a:lnTo>
                      <a:pt x="141" y="94"/>
                    </a:lnTo>
                    <a:lnTo>
                      <a:pt x="139" y="102"/>
                    </a:lnTo>
                    <a:lnTo>
                      <a:pt x="135" y="109"/>
                    </a:lnTo>
                    <a:lnTo>
                      <a:pt x="130" y="117"/>
                    </a:lnTo>
                    <a:lnTo>
                      <a:pt x="130" y="117"/>
                    </a:lnTo>
                    <a:lnTo>
                      <a:pt x="126" y="120"/>
                    </a:lnTo>
                    <a:lnTo>
                      <a:pt x="119" y="124"/>
                    </a:lnTo>
                    <a:lnTo>
                      <a:pt x="111" y="128"/>
                    </a:lnTo>
                    <a:lnTo>
                      <a:pt x="104" y="128"/>
                    </a:lnTo>
                    <a:lnTo>
                      <a:pt x="104" y="128"/>
                    </a:lnTo>
                    <a:close/>
                    <a:moveTo>
                      <a:pt x="104" y="285"/>
                    </a:moveTo>
                    <a:lnTo>
                      <a:pt x="104" y="285"/>
                    </a:lnTo>
                    <a:lnTo>
                      <a:pt x="89" y="285"/>
                    </a:lnTo>
                    <a:lnTo>
                      <a:pt x="76" y="283"/>
                    </a:lnTo>
                    <a:lnTo>
                      <a:pt x="63" y="278"/>
                    </a:lnTo>
                    <a:lnTo>
                      <a:pt x="54" y="272"/>
                    </a:lnTo>
                    <a:lnTo>
                      <a:pt x="47" y="265"/>
                    </a:lnTo>
                    <a:lnTo>
                      <a:pt x="41" y="257"/>
                    </a:lnTo>
                    <a:lnTo>
                      <a:pt x="37" y="248"/>
                    </a:lnTo>
                    <a:lnTo>
                      <a:pt x="36" y="239"/>
                    </a:lnTo>
                    <a:lnTo>
                      <a:pt x="36" y="239"/>
                    </a:lnTo>
                    <a:lnTo>
                      <a:pt x="37" y="228"/>
                    </a:lnTo>
                    <a:lnTo>
                      <a:pt x="39" y="220"/>
                    </a:lnTo>
                    <a:lnTo>
                      <a:pt x="43" y="213"/>
                    </a:lnTo>
                    <a:lnTo>
                      <a:pt x="48" y="209"/>
                    </a:lnTo>
                    <a:lnTo>
                      <a:pt x="60" y="202"/>
                    </a:lnTo>
                    <a:lnTo>
                      <a:pt x="69" y="198"/>
                    </a:lnTo>
                    <a:lnTo>
                      <a:pt x="69" y="198"/>
                    </a:lnTo>
                    <a:lnTo>
                      <a:pt x="82" y="194"/>
                    </a:lnTo>
                    <a:lnTo>
                      <a:pt x="95" y="193"/>
                    </a:lnTo>
                    <a:lnTo>
                      <a:pt x="110" y="191"/>
                    </a:lnTo>
                    <a:lnTo>
                      <a:pt x="110" y="191"/>
                    </a:lnTo>
                    <a:lnTo>
                      <a:pt x="119" y="191"/>
                    </a:lnTo>
                    <a:lnTo>
                      <a:pt x="119" y="191"/>
                    </a:lnTo>
                    <a:lnTo>
                      <a:pt x="139" y="206"/>
                    </a:lnTo>
                    <a:lnTo>
                      <a:pt x="152" y="218"/>
                    </a:lnTo>
                    <a:lnTo>
                      <a:pt x="156" y="224"/>
                    </a:lnTo>
                    <a:lnTo>
                      <a:pt x="160" y="230"/>
                    </a:lnTo>
                    <a:lnTo>
                      <a:pt x="161" y="237"/>
                    </a:lnTo>
                    <a:lnTo>
                      <a:pt x="161" y="243"/>
                    </a:lnTo>
                    <a:lnTo>
                      <a:pt x="161" y="243"/>
                    </a:lnTo>
                    <a:lnTo>
                      <a:pt x="161" y="252"/>
                    </a:lnTo>
                    <a:lnTo>
                      <a:pt x="158" y="261"/>
                    </a:lnTo>
                    <a:lnTo>
                      <a:pt x="154" y="268"/>
                    </a:lnTo>
                    <a:lnTo>
                      <a:pt x="148" y="274"/>
                    </a:lnTo>
                    <a:lnTo>
                      <a:pt x="139" y="280"/>
                    </a:lnTo>
                    <a:lnTo>
                      <a:pt x="130" y="283"/>
                    </a:lnTo>
                    <a:lnTo>
                      <a:pt x="117" y="285"/>
                    </a:lnTo>
                    <a:lnTo>
                      <a:pt x="104" y="285"/>
                    </a:lnTo>
                    <a:lnTo>
                      <a:pt x="104" y="28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9170"/>
                <a:endParaRPr lang="en-US" sz="2400">
                  <a:solidFill>
                    <a:srgbClr val="000000"/>
                  </a:solidFill>
                  <a:latin typeface="Calibri"/>
                </a:endParaRPr>
              </a:p>
            </p:txBody>
          </p:sp>
          <p:sp>
            <p:nvSpPr>
              <p:cNvPr id="28" name="Freeform 9"/>
              <p:cNvSpPr>
                <a:spLocks/>
              </p:cNvSpPr>
              <p:nvPr/>
            </p:nvSpPr>
            <p:spPr bwMode="auto">
              <a:xfrm>
                <a:off x="1973262" y="987419"/>
                <a:ext cx="77788" cy="79375"/>
              </a:xfrm>
              <a:custGeom>
                <a:avLst/>
                <a:gdLst/>
                <a:ahLst/>
                <a:cxnLst>
                  <a:cxn ang="0">
                    <a:pos x="57" y="41"/>
                  </a:cxn>
                  <a:cxn ang="0">
                    <a:pos x="57" y="0"/>
                  </a:cxn>
                  <a:cxn ang="0">
                    <a:pos x="38" y="0"/>
                  </a:cxn>
                  <a:cxn ang="0">
                    <a:pos x="38" y="41"/>
                  </a:cxn>
                  <a:cxn ang="0">
                    <a:pos x="0" y="41"/>
                  </a:cxn>
                  <a:cxn ang="0">
                    <a:pos x="0" y="59"/>
                  </a:cxn>
                  <a:cxn ang="0">
                    <a:pos x="38" y="59"/>
                  </a:cxn>
                  <a:cxn ang="0">
                    <a:pos x="38" y="100"/>
                  </a:cxn>
                  <a:cxn ang="0">
                    <a:pos x="57" y="100"/>
                  </a:cxn>
                  <a:cxn ang="0">
                    <a:pos x="57" y="59"/>
                  </a:cxn>
                  <a:cxn ang="0">
                    <a:pos x="98" y="59"/>
                  </a:cxn>
                  <a:cxn ang="0">
                    <a:pos x="98" y="41"/>
                  </a:cxn>
                  <a:cxn ang="0">
                    <a:pos x="57" y="41"/>
                  </a:cxn>
                </a:cxnLst>
                <a:rect l="0" t="0" r="r" b="b"/>
                <a:pathLst>
                  <a:path w="98" h="100">
                    <a:moveTo>
                      <a:pt x="57" y="41"/>
                    </a:moveTo>
                    <a:lnTo>
                      <a:pt x="57" y="0"/>
                    </a:lnTo>
                    <a:lnTo>
                      <a:pt x="38" y="0"/>
                    </a:lnTo>
                    <a:lnTo>
                      <a:pt x="38" y="41"/>
                    </a:lnTo>
                    <a:lnTo>
                      <a:pt x="0" y="41"/>
                    </a:lnTo>
                    <a:lnTo>
                      <a:pt x="0" y="59"/>
                    </a:lnTo>
                    <a:lnTo>
                      <a:pt x="38" y="59"/>
                    </a:lnTo>
                    <a:lnTo>
                      <a:pt x="38" y="100"/>
                    </a:lnTo>
                    <a:lnTo>
                      <a:pt x="57" y="100"/>
                    </a:lnTo>
                    <a:lnTo>
                      <a:pt x="57" y="59"/>
                    </a:lnTo>
                    <a:lnTo>
                      <a:pt x="98" y="59"/>
                    </a:lnTo>
                    <a:lnTo>
                      <a:pt x="98" y="41"/>
                    </a:lnTo>
                    <a:lnTo>
                      <a:pt x="57" y="4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9170"/>
                <a:endParaRPr lang="en-US" sz="2400">
                  <a:solidFill>
                    <a:srgbClr val="000000"/>
                  </a:solidFill>
                  <a:latin typeface="Calibri"/>
                </a:endParaRPr>
              </a:p>
            </p:txBody>
          </p:sp>
        </p:grpSp>
      </p:grpSp>
      <p:pic>
        <p:nvPicPr>
          <p:cNvPr id="32" name="Picture 31">
            <a:extLst>
              <a:ext uri="{FF2B5EF4-FFF2-40B4-BE49-F238E27FC236}">
                <a16:creationId xmlns:a16="http://schemas.microsoft.com/office/drawing/2014/main" id="{B029AFC9-B6BF-4563-BE1A-43F21B686334}"/>
              </a:ext>
            </a:extLst>
          </p:cNvPr>
          <p:cNvPicPr>
            <a:picLocks noChangeAspect="1"/>
          </p:cNvPicPr>
          <p:nvPr/>
        </p:nvPicPr>
        <p:blipFill>
          <a:blip r:embed="rId3"/>
          <a:stretch>
            <a:fillRect/>
          </a:stretch>
        </p:blipFill>
        <p:spPr>
          <a:xfrm>
            <a:off x="68492" y="1700784"/>
            <a:ext cx="4122495" cy="2805523"/>
          </a:xfrm>
          <a:prstGeom prst="rect">
            <a:avLst/>
          </a:prstGeom>
        </p:spPr>
      </p:pic>
      <p:pic>
        <p:nvPicPr>
          <p:cNvPr id="33" name="Picture 32">
            <a:extLst>
              <a:ext uri="{FF2B5EF4-FFF2-40B4-BE49-F238E27FC236}">
                <a16:creationId xmlns:a16="http://schemas.microsoft.com/office/drawing/2014/main" id="{E1C92462-2DBD-4F61-AF20-37E582176458}"/>
              </a:ext>
            </a:extLst>
          </p:cNvPr>
          <p:cNvPicPr>
            <a:picLocks noChangeAspect="1"/>
          </p:cNvPicPr>
          <p:nvPr/>
        </p:nvPicPr>
        <p:blipFill>
          <a:blip r:embed="rId4"/>
          <a:stretch>
            <a:fillRect/>
          </a:stretch>
        </p:blipFill>
        <p:spPr>
          <a:xfrm>
            <a:off x="4120101" y="1713859"/>
            <a:ext cx="4122495" cy="2714292"/>
          </a:xfrm>
          <a:prstGeom prst="rect">
            <a:avLst/>
          </a:prstGeom>
        </p:spPr>
      </p:pic>
      <p:pic>
        <p:nvPicPr>
          <p:cNvPr id="34" name="Picture 33">
            <a:extLst>
              <a:ext uri="{FF2B5EF4-FFF2-40B4-BE49-F238E27FC236}">
                <a16:creationId xmlns:a16="http://schemas.microsoft.com/office/drawing/2014/main" id="{226A3F9D-E463-46E8-8088-918FC984C3D6}"/>
              </a:ext>
            </a:extLst>
          </p:cNvPr>
          <p:cNvPicPr>
            <a:picLocks noChangeAspect="1"/>
          </p:cNvPicPr>
          <p:nvPr/>
        </p:nvPicPr>
        <p:blipFill>
          <a:blip r:embed="rId5"/>
          <a:stretch>
            <a:fillRect/>
          </a:stretch>
        </p:blipFill>
        <p:spPr>
          <a:xfrm>
            <a:off x="8066567" y="1769179"/>
            <a:ext cx="4155175" cy="2542745"/>
          </a:xfrm>
          <a:prstGeom prst="rect">
            <a:avLst/>
          </a:prstGeom>
        </p:spPr>
      </p:pic>
      <p:grpSp>
        <p:nvGrpSpPr>
          <p:cNvPr id="36" name="Group 76">
            <a:extLst>
              <a:ext uri="{FF2B5EF4-FFF2-40B4-BE49-F238E27FC236}">
                <a16:creationId xmlns:a16="http://schemas.microsoft.com/office/drawing/2014/main" id="{5C98D944-9C00-42B6-A51F-6EDE0A535ED2}"/>
              </a:ext>
            </a:extLst>
          </p:cNvPr>
          <p:cNvGrpSpPr/>
          <p:nvPr/>
        </p:nvGrpSpPr>
        <p:grpSpPr>
          <a:xfrm>
            <a:off x="1142965" y="424517"/>
            <a:ext cx="9906069" cy="625878"/>
            <a:chOff x="857224" y="142876"/>
            <a:chExt cx="7429552" cy="469408"/>
          </a:xfrm>
        </p:grpSpPr>
        <p:sp>
          <p:nvSpPr>
            <p:cNvPr id="37" name="Rectangle 36">
              <a:extLst>
                <a:ext uri="{FF2B5EF4-FFF2-40B4-BE49-F238E27FC236}">
                  <a16:creationId xmlns:a16="http://schemas.microsoft.com/office/drawing/2014/main" id="{8383ACB9-37D2-4685-94F8-A4D28FB31E3F}"/>
                </a:ext>
              </a:extLst>
            </p:cNvPr>
            <p:cNvSpPr/>
            <p:nvPr/>
          </p:nvSpPr>
          <p:spPr>
            <a:xfrm>
              <a:off x="857224" y="142876"/>
              <a:ext cx="7429552" cy="469408"/>
            </a:xfrm>
            <a:prstGeom prst="rect">
              <a:avLst/>
            </a:prstGeom>
            <a:ln>
              <a:noFill/>
            </a:ln>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3467" b="0" i="0" u="none" strike="noStrike" kern="1200" cap="none" spc="0" normalizeH="0" baseline="0" noProof="0" dirty="0">
                  <a:ln>
                    <a:noFill/>
                  </a:ln>
                  <a:solidFill>
                    <a:srgbClr val="3F3F3F">
                      <a:lumMod val="50000"/>
                    </a:srgbClr>
                  </a:solidFill>
                  <a:effectLst/>
                  <a:uLnTx/>
                  <a:uFillTx/>
                  <a:latin typeface="Open Sans" pitchFamily="34" charset="0"/>
                  <a:ea typeface="Open Sans" pitchFamily="34" charset="0"/>
                  <a:cs typeface="Open Sans" pitchFamily="34" charset="0"/>
                </a:rPr>
                <a:t>Data Visualization</a:t>
              </a:r>
              <a:endParaRPr kumimoji="0" lang="id-ID" sz="3467" b="0" i="0" u="none" strike="noStrike" kern="1200" cap="none" spc="0" normalizeH="0" baseline="0" noProof="0" dirty="0">
                <a:ln>
                  <a:noFill/>
                </a:ln>
                <a:solidFill>
                  <a:srgbClr val="3F3F3F">
                    <a:lumMod val="50000"/>
                  </a:srgbClr>
                </a:solidFill>
                <a:effectLst/>
                <a:uLnTx/>
                <a:uFillTx/>
                <a:latin typeface="Open Sans" pitchFamily="34" charset="0"/>
                <a:ea typeface="Open Sans" pitchFamily="34" charset="0"/>
                <a:cs typeface="Open Sans" pitchFamily="34" charset="0"/>
              </a:endParaRPr>
            </a:p>
          </p:txBody>
        </p:sp>
        <p:cxnSp>
          <p:nvCxnSpPr>
            <p:cNvPr id="38" name="Straight Connector 37">
              <a:extLst>
                <a:ext uri="{FF2B5EF4-FFF2-40B4-BE49-F238E27FC236}">
                  <a16:creationId xmlns:a16="http://schemas.microsoft.com/office/drawing/2014/main" id="{89C436FF-D041-4A02-A5FA-0838DB67C662}"/>
                </a:ext>
              </a:extLst>
            </p:cNvPr>
            <p:cNvCxnSpPr/>
            <p:nvPr/>
          </p:nvCxnSpPr>
          <p:spPr>
            <a:xfrm rot="5400000">
              <a:off x="3000498" y="385629"/>
              <a:ext cx="286546" cy="10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F6588BE-D294-4A7E-BB3C-733B494113F8}"/>
                </a:ext>
              </a:extLst>
            </p:cNvPr>
            <p:cNvCxnSpPr/>
            <p:nvPr/>
          </p:nvCxnSpPr>
          <p:spPr>
            <a:xfrm rot="5400000">
              <a:off x="5858018" y="385629"/>
              <a:ext cx="286546" cy="10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8996048"/>
      </p:ext>
    </p:extLst>
  </p:cSld>
  <p:clrMapOvr>
    <a:masterClrMapping/>
  </p:clrMapOvr>
  <p:transition advClick="0" advTm="300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Top)">
                                      <p:cBhvr>
                                        <p:cTn id="7" dur="500"/>
                                        <p:tgtEl>
                                          <p:spTgt spid="8"/>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slide(fromTop)">
                                      <p:cBhvr>
                                        <p:cTn id="11" dur="500"/>
                                        <p:tgtEl>
                                          <p:spTgt spid="22"/>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slide(fromLeft)">
                                      <p:cBhvr>
                                        <p:cTn id="15" dur="500"/>
                                        <p:tgtEl>
                                          <p:spTgt spid="7"/>
                                        </p:tgtEl>
                                      </p:cBhvr>
                                    </p:animEffect>
                                  </p:childTnLst>
                                </p:cTn>
                              </p:par>
                            </p:childTnLst>
                          </p:cTn>
                        </p:par>
                        <p:par>
                          <p:cTn id="16" fill="hold">
                            <p:stCondLst>
                              <p:cond delay="1500"/>
                            </p:stCondLst>
                            <p:childTnLst>
                              <p:par>
                                <p:cTn id="17" presetID="12" presetClass="entr" presetSubtype="1"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slide(fromTop)">
                                      <p:cBhvr>
                                        <p:cTn id="1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spcBef>
                <a:spcPts val="0"/>
              </a:spcBef>
            </a:pPr>
            <a:r>
              <a:rPr lang="en-US" sz="3467" b="0" dirty="0">
                <a:solidFill>
                  <a:srgbClr val="3F3F3F">
                    <a:lumMod val="50000"/>
                  </a:srgbClr>
                </a:solidFill>
                <a:latin typeface="Open Sans" pitchFamily="34" charset="0"/>
              </a:rPr>
              <a:t>Linear Regression and KNN</a:t>
            </a:r>
          </a:p>
        </p:txBody>
      </p:sp>
      <p:sp>
        <p:nvSpPr>
          <p:cNvPr id="28" name="Text Placeholder 27"/>
          <p:cNvSpPr>
            <a:spLocks noGrp="1"/>
          </p:cNvSpPr>
          <p:nvPr>
            <p:ph type="body" sz="half" idx="15"/>
          </p:nvPr>
        </p:nvSpPr>
        <p:spPr/>
        <p:txBody>
          <a:bodyPr/>
          <a:lstStyle/>
          <a:p>
            <a:pPr marL="228594" indent="-228594" algn="l">
              <a:buFont typeface="Arial" panose="020B0604020202020204" pitchFamily="34" charset="0"/>
              <a:buChar char="•"/>
            </a:pPr>
            <a:r>
              <a:rPr lang="en-US" dirty="0">
                <a:solidFill>
                  <a:schemeClr val="tx1"/>
                </a:solidFill>
              </a:rPr>
              <a:t>Assigned numeric values to dependent variables</a:t>
            </a:r>
          </a:p>
          <a:p>
            <a:pPr marL="228594" indent="-228594" algn="l">
              <a:buFont typeface="Arial" panose="020B0604020202020204" pitchFamily="34" charset="0"/>
              <a:buChar char="•"/>
            </a:pPr>
            <a:r>
              <a:rPr lang="en-US" dirty="0">
                <a:solidFill>
                  <a:schemeClr val="tx1"/>
                </a:solidFill>
              </a:rPr>
              <a:t>Data visualization shows there are no linear relationships</a:t>
            </a:r>
          </a:p>
          <a:p>
            <a:pPr marL="228594" indent="-228594">
              <a:buFont typeface="Arial" panose="020B0604020202020204" pitchFamily="34" charset="0"/>
              <a:buChar char="•"/>
            </a:pPr>
            <a:endParaRPr lang="en-US" dirty="0">
              <a:solidFill>
                <a:schemeClr val="tx1"/>
              </a:solidFill>
            </a:endParaRPr>
          </a:p>
        </p:txBody>
      </p:sp>
      <p:sp>
        <p:nvSpPr>
          <p:cNvPr id="31" name="Text Placeholder 30"/>
          <p:cNvSpPr>
            <a:spLocks noGrp="1"/>
          </p:cNvSpPr>
          <p:nvPr>
            <p:ph type="body" sz="half" idx="23"/>
          </p:nvPr>
        </p:nvSpPr>
        <p:spPr>
          <a:xfrm>
            <a:off x="6309823" y="5183710"/>
            <a:ext cx="5016911" cy="846795"/>
          </a:xfrm>
        </p:spPr>
        <p:txBody>
          <a:bodyPr/>
          <a:lstStyle/>
          <a:p>
            <a:pPr marL="285750" indent="-285750" algn="l">
              <a:buFont typeface="Arial" panose="020B0604020202020204" pitchFamily="34" charset="0"/>
              <a:buChar char="•"/>
            </a:pPr>
            <a:r>
              <a:rPr lang="en-US" dirty="0">
                <a:solidFill>
                  <a:schemeClr val="tx1"/>
                </a:solidFill>
              </a:rPr>
              <a:t>The sampling rate for training set is 0.6 to accommodate for the size of the data.</a:t>
            </a:r>
          </a:p>
          <a:p>
            <a:pPr marL="285750" indent="-285750" algn="l">
              <a:buFont typeface="Arial" panose="020B0604020202020204" pitchFamily="34" charset="0"/>
              <a:buChar char="•"/>
            </a:pPr>
            <a:r>
              <a:rPr lang="en-US" dirty="0">
                <a:solidFill>
                  <a:schemeClr val="tx1"/>
                </a:solidFill>
              </a:rPr>
              <a:t>Use K between 1 to 100</a:t>
            </a:r>
          </a:p>
          <a:p>
            <a:pPr marL="285750" indent="-285750" algn="l">
              <a:buFont typeface="Arial" panose="020B0604020202020204" pitchFamily="34" charset="0"/>
              <a:buChar char="•"/>
            </a:pPr>
            <a:r>
              <a:rPr lang="en-US" dirty="0">
                <a:solidFill>
                  <a:schemeClr val="tx1"/>
                </a:solidFill>
              </a:rPr>
              <a:t>The best K is 82 with a misclassification rate of 20.23%</a:t>
            </a:r>
          </a:p>
          <a:p>
            <a:endParaRPr lang="en-US" dirty="0">
              <a:solidFill>
                <a:schemeClr val="tx1"/>
              </a:solidFill>
            </a:endParaRPr>
          </a:p>
        </p:txBody>
      </p:sp>
      <p:sp>
        <p:nvSpPr>
          <p:cNvPr id="41" name="Text Placeholder 40"/>
          <p:cNvSpPr>
            <a:spLocks noGrp="1"/>
          </p:cNvSpPr>
          <p:nvPr>
            <p:ph type="body" sz="half" idx="16"/>
          </p:nvPr>
        </p:nvSpPr>
        <p:spPr/>
        <p:txBody>
          <a:bodyPr/>
          <a:lstStyle/>
          <a:p>
            <a:r>
              <a:rPr lang="en-US" dirty="0"/>
              <a:t>Linear Regression</a:t>
            </a:r>
          </a:p>
        </p:txBody>
      </p:sp>
      <p:sp>
        <p:nvSpPr>
          <p:cNvPr id="44" name="Text Placeholder 43"/>
          <p:cNvSpPr>
            <a:spLocks noGrp="1"/>
          </p:cNvSpPr>
          <p:nvPr>
            <p:ph type="body" sz="half" idx="24"/>
          </p:nvPr>
        </p:nvSpPr>
        <p:spPr/>
        <p:txBody>
          <a:bodyPr/>
          <a:lstStyle/>
          <a:p>
            <a:r>
              <a:rPr lang="en-US" dirty="0"/>
              <a:t>KNN</a:t>
            </a:r>
          </a:p>
        </p:txBody>
      </p:sp>
      <p:pic>
        <p:nvPicPr>
          <p:cNvPr id="3" name="Picture 2" descr="Screen Clipping">
            <a:extLst>
              <a:ext uri="{FF2B5EF4-FFF2-40B4-BE49-F238E27FC236}">
                <a16:creationId xmlns:a16="http://schemas.microsoft.com/office/drawing/2014/main" id="{11FC980B-A672-4765-A8A1-4C46B03015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47" y="2247351"/>
            <a:ext cx="5037980" cy="2697948"/>
          </a:xfrm>
          <a:prstGeom prst="rect">
            <a:avLst/>
          </a:prstGeom>
        </p:spPr>
      </p:pic>
      <p:pic>
        <p:nvPicPr>
          <p:cNvPr id="21" name="Picture 20" descr="Screen Clipping">
            <a:extLst>
              <a:ext uri="{FF2B5EF4-FFF2-40B4-BE49-F238E27FC236}">
                <a16:creationId xmlns:a16="http://schemas.microsoft.com/office/drawing/2014/main" id="{AC54E513-F841-49A4-B741-F3B74D4126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0671" y="2230799"/>
            <a:ext cx="5037980" cy="2697948"/>
          </a:xfrm>
          <a:prstGeom prst="rect">
            <a:avLst/>
          </a:prstGeom>
        </p:spPr>
      </p:pic>
    </p:spTree>
    <p:extLst>
      <p:ext uri="{BB962C8B-B14F-4D97-AF65-F5344CB8AC3E}">
        <p14:creationId xmlns:p14="http://schemas.microsoft.com/office/powerpoint/2010/main" val="3576833313"/>
      </p:ext>
    </p:extLst>
  </p:cSld>
  <p:clrMapOvr>
    <a:masterClrMapping/>
  </p:clrMapOvr>
  <p:transition advTm="600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1219170">
              <a:spcBef>
                <a:spcPts val="0"/>
              </a:spcBef>
            </a:pPr>
            <a:r>
              <a:rPr lang="en-US" sz="3467" b="0" dirty="0">
                <a:solidFill>
                  <a:srgbClr val="3F3F3F">
                    <a:lumMod val="50000"/>
                  </a:srgbClr>
                </a:solidFill>
                <a:latin typeface="Open Sans" pitchFamily="34" charset="0"/>
              </a:rPr>
              <a:t>Decision Tree &amp; Random Forest </a:t>
            </a:r>
          </a:p>
        </p:txBody>
      </p:sp>
      <p:sp>
        <p:nvSpPr>
          <p:cNvPr id="32" name="Slide Number Placeholder 31"/>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333" b="1" i="0" u="none" strike="noStrike" kern="1200" cap="none" spc="0" normalizeH="0" baseline="0" noProof="0" smtClean="0">
                <a:ln>
                  <a:noFill/>
                </a:ln>
                <a:solidFill>
                  <a:prstClr val="black">
                    <a:lumMod val="25000"/>
                    <a:lumOff val="75000"/>
                  </a:prstClr>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333" b="1" i="0" u="none" strike="noStrike" kern="1200" cap="none" spc="0" normalizeH="0" baseline="0" noProof="0" dirty="0">
              <a:ln>
                <a:noFill/>
              </a:ln>
              <a:solidFill>
                <a:prstClr val="black">
                  <a:lumMod val="25000"/>
                  <a:lumOff val="75000"/>
                </a:prstClr>
              </a:solidFill>
              <a:effectLst/>
              <a:uLnTx/>
              <a:uFillTx/>
              <a:latin typeface="Calibri" panose="020F0502020204030204"/>
              <a:ea typeface="+mn-ea"/>
              <a:cs typeface="+mn-cs"/>
            </a:endParaRPr>
          </a:p>
        </p:txBody>
      </p:sp>
      <p:cxnSp>
        <p:nvCxnSpPr>
          <p:cNvPr id="68" name="Straight Connector 67"/>
          <p:cNvCxnSpPr>
            <a:cxnSpLocks/>
          </p:cNvCxnSpPr>
          <p:nvPr/>
        </p:nvCxnSpPr>
        <p:spPr>
          <a:xfrm flipV="1">
            <a:off x="6081732" y="1228943"/>
            <a:ext cx="0" cy="4741633"/>
          </a:xfrm>
          <a:prstGeom prst="line">
            <a:avLst/>
          </a:prstGeom>
          <a:ln w="19050">
            <a:solidFill>
              <a:schemeClr val="tx1"/>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0AA0255-0EEC-402D-91ED-919BED776AAF}"/>
              </a:ext>
            </a:extLst>
          </p:cNvPr>
          <p:cNvPicPr>
            <a:picLocks noChangeAspect="1"/>
          </p:cNvPicPr>
          <p:nvPr/>
        </p:nvPicPr>
        <p:blipFill>
          <a:blip r:embed="rId3"/>
          <a:stretch>
            <a:fillRect/>
          </a:stretch>
        </p:blipFill>
        <p:spPr>
          <a:xfrm>
            <a:off x="109106" y="1648300"/>
            <a:ext cx="5678668" cy="2868307"/>
          </a:xfrm>
          <a:prstGeom prst="rect">
            <a:avLst/>
          </a:prstGeom>
        </p:spPr>
      </p:pic>
      <p:pic>
        <p:nvPicPr>
          <p:cNvPr id="15" name="Picture 14">
            <a:extLst>
              <a:ext uri="{FF2B5EF4-FFF2-40B4-BE49-F238E27FC236}">
                <a16:creationId xmlns:a16="http://schemas.microsoft.com/office/drawing/2014/main" id="{EA6513EC-67EA-415B-AAA8-6F3931A35E1C}"/>
              </a:ext>
            </a:extLst>
          </p:cNvPr>
          <p:cNvPicPr>
            <a:picLocks noChangeAspect="1"/>
          </p:cNvPicPr>
          <p:nvPr/>
        </p:nvPicPr>
        <p:blipFill>
          <a:blip r:embed="rId4"/>
          <a:stretch>
            <a:fillRect/>
          </a:stretch>
        </p:blipFill>
        <p:spPr>
          <a:xfrm>
            <a:off x="6186487" y="1410175"/>
            <a:ext cx="5598271" cy="3509963"/>
          </a:xfrm>
          <a:prstGeom prst="rect">
            <a:avLst/>
          </a:prstGeom>
        </p:spPr>
      </p:pic>
      <p:sp>
        <p:nvSpPr>
          <p:cNvPr id="19" name="TextBox 18">
            <a:extLst>
              <a:ext uri="{FF2B5EF4-FFF2-40B4-BE49-F238E27FC236}">
                <a16:creationId xmlns:a16="http://schemas.microsoft.com/office/drawing/2014/main" id="{67938E0A-6AD8-4ED9-9A63-A64D063E3D9A}"/>
              </a:ext>
            </a:extLst>
          </p:cNvPr>
          <p:cNvSpPr txBox="1"/>
          <p:nvPr/>
        </p:nvSpPr>
        <p:spPr>
          <a:xfrm>
            <a:off x="235293" y="4705350"/>
            <a:ext cx="5115183" cy="104663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67" dirty="0"/>
              <a:t>R initially unable to create a decision tree of the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67" dirty="0"/>
              <a:t>Tree is drastically overfitted to the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67" dirty="0"/>
              <a:t>With K-Fold Validation, Misclassification = 21%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B19A91EB-2F78-4141-BC2F-AD776D3AB6E7}"/>
              </a:ext>
            </a:extLst>
          </p:cNvPr>
          <p:cNvSpPr txBox="1"/>
          <p:nvPr/>
        </p:nvSpPr>
        <p:spPr>
          <a:xfrm>
            <a:off x="6335670" y="4847660"/>
            <a:ext cx="5298260" cy="1046633"/>
          </a:xfrm>
          <a:prstGeom prst="rect">
            <a:avLst/>
          </a:prstGeom>
          <a:noFill/>
        </p:spPr>
        <p:txBody>
          <a:bodyPr wrap="square" rtlCol="0">
            <a:spAutoFit/>
          </a:bodyPr>
          <a:lstStyle/>
          <a:p>
            <a:pPr marL="285750" indent="-285750">
              <a:buFont typeface="Arial" panose="020B0604020202020204" pitchFamily="34" charset="0"/>
              <a:buChar char="•"/>
            </a:pPr>
            <a:r>
              <a:rPr lang="en-US" sz="1467" dirty="0"/>
              <a:t>Random Forest Model showed very little decline in error as tree number increased </a:t>
            </a:r>
          </a:p>
          <a:p>
            <a:pPr marL="285750" indent="-285750">
              <a:buFont typeface="Arial" panose="020B0604020202020204" pitchFamily="34" charset="0"/>
              <a:buChar char="•"/>
            </a:pPr>
            <a:r>
              <a:rPr lang="en-US" sz="1467" dirty="0"/>
              <a:t>With K-Fold Validation, Misclassification = 20%</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D4C50F9-3576-442B-BB8E-5CBB8F4490EC}"/>
              </a:ext>
            </a:extLst>
          </p:cNvPr>
          <p:cNvSpPr/>
          <p:nvPr/>
        </p:nvSpPr>
        <p:spPr>
          <a:xfrm>
            <a:off x="222422" y="6169484"/>
            <a:ext cx="11636243" cy="503165"/>
          </a:xfrm>
          <a:prstGeom prst="rect">
            <a:avLst/>
          </a:prstGeom>
          <a:solidFill>
            <a:srgbClr val="1B6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Calibri"/>
            </a:endParaRPr>
          </a:p>
        </p:txBody>
      </p:sp>
    </p:spTree>
    <p:extLst>
      <p:ext uri="{BB962C8B-B14F-4D97-AF65-F5344CB8AC3E}">
        <p14:creationId xmlns:p14="http://schemas.microsoft.com/office/powerpoint/2010/main" val="2306409159"/>
      </p:ext>
    </p:extLst>
  </p:cSld>
  <p:clrMapOvr>
    <a:masterClrMapping/>
  </p:clrMapOvr>
  <p:transition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strips(upRight)">
                                      <p:cBhvr>
                                        <p:cTn id="7" dur="500"/>
                                        <p:tgtEl>
                                          <p:spTgt spid="68"/>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slide(from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0_New theme">
      <a:dk1>
        <a:srgbClr val="262626"/>
      </a:dk1>
      <a:lt1>
        <a:srgbClr val="FFFFFF"/>
      </a:lt1>
      <a:dk2>
        <a:srgbClr val="262626"/>
      </a:dk2>
      <a:lt2>
        <a:srgbClr val="FFFFFF"/>
      </a:lt2>
      <a:accent1>
        <a:srgbClr val="237DB9"/>
      </a:accent1>
      <a:accent2>
        <a:srgbClr val="15AA96"/>
      </a:accent2>
      <a:accent3>
        <a:srgbClr val="9BB955"/>
      </a:accent3>
      <a:accent4>
        <a:srgbClr val="F19B14"/>
      </a:accent4>
      <a:accent5>
        <a:srgbClr val="BE382C"/>
      </a:accent5>
      <a:accent6>
        <a:srgbClr val="633247"/>
      </a:accent6>
      <a:hlink>
        <a:srgbClr val="FFFFFF"/>
      </a:hlink>
      <a:folHlink>
        <a:srgbClr val="595959"/>
      </a:folHlink>
    </a:clrScheme>
    <a:fontScheme name="Roboto">
      <a:majorFont>
        <a:latin typeface="Roboto Medium"/>
        <a:ea typeface=""/>
        <a:cs typeface="FontAwesome"/>
      </a:majorFont>
      <a:minorFont>
        <a:latin typeface="Roboto Condensed"/>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a:noFill/>
          <a:round/>
          <a:headEnd/>
          <a:tailEnd/>
        </a:ln>
      </a:spPr>
      <a:bodyPr vert="horz" wrap="square" lIns="91440" tIns="45720" rIns="91440" bIns="45720" numCol="1" anchor="t" anchorCtr="0" compatLnSpc="1">
        <a:prstTxWarp prst="textNoShape">
          <a:avLst/>
        </a:prstTxWarp>
      </a:bodyPr>
      <a:lstStyle>
        <a:defPPr>
          <a:defRPr/>
        </a:defPPr>
      </a:lstStyle>
    </a:spDef>
  </a:objectDefaults>
  <a:extraClrScheme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Custom 1">
      <a:dk1>
        <a:srgbClr val="000000"/>
      </a:dk1>
      <a:lt1>
        <a:sysClr val="window" lastClr="FFFFFF"/>
      </a:lt1>
      <a:dk2>
        <a:srgbClr val="3F3F3F"/>
      </a:dk2>
      <a:lt2>
        <a:srgbClr val="FCFCFC"/>
      </a:lt2>
      <a:accent1>
        <a:srgbClr val="F8D35E"/>
      </a:accent1>
      <a:accent2>
        <a:srgbClr val="1B6AA3"/>
      </a:accent2>
      <a:accent3>
        <a:srgbClr val="3FD5BA"/>
      </a:accent3>
      <a:accent4>
        <a:srgbClr val="F47264"/>
      </a:accent4>
      <a:accent5>
        <a:srgbClr val="8F8FBF"/>
      </a:accent5>
      <a:accent6>
        <a:srgbClr val="7CC8E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493</TotalTime>
  <Words>1052</Words>
  <Application>Microsoft Office PowerPoint</Application>
  <PresentationFormat>Widescreen</PresentationFormat>
  <Paragraphs>170</Paragraphs>
  <Slides>18</Slides>
  <Notes>16</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18</vt:i4>
      </vt:variant>
    </vt:vector>
  </HeadingPairs>
  <TitlesOfParts>
    <vt:vector size="33" baseType="lpstr">
      <vt:lpstr>Arial</vt:lpstr>
      <vt:lpstr>Calibri</vt:lpstr>
      <vt:lpstr>Calibri Light</vt:lpstr>
      <vt:lpstr>FontAwesome</vt:lpstr>
      <vt:lpstr>Open Sans</vt:lpstr>
      <vt:lpstr>Open Sans Light</vt:lpstr>
      <vt:lpstr>Roboto Condensed</vt:lpstr>
      <vt:lpstr>Roboto Medium</vt:lpstr>
      <vt:lpstr>Source Sans Pro</vt:lpstr>
      <vt:lpstr>Office Theme</vt:lpstr>
      <vt:lpstr>1_Custom Design</vt:lpstr>
      <vt:lpstr>1_Office Theme</vt:lpstr>
      <vt:lpstr>2_Office Theme</vt:lpstr>
      <vt:lpstr>3_Office Theme</vt:lpstr>
      <vt:lpstr>4_Office Theme</vt:lpstr>
      <vt:lpstr>PowerPoint Presentation</vt:lpstr>
      <vt:lpstr>PowerPoint Presentation</vt:lpstr>
      <vt:lpstr>Data Cleaning</vt:lpstr>
      <vt:lpstr>PowerPoint Presentation</vt:lpstr>
      <vt:lpstr>PowerPoint Presentation</vt:lpstr>
      <vt:lpstr>PowerPoint Presentation</vt:lpstr>
      <vt:lpstr>PowerPoint Presentation</vt:lpstr>
      <vt:lpstr>Linear Regression and KNN</vt:lpstr>
      <vt:lpstr>Decision Tree &amp; Random Forest </vt:lpstr>
      <vt:lpstr>Logistic Regression</vt:lpstr>
      <vt:lpstr>Logistic Regression</vt:lpstr>
      <vt:lpstr>K-Means</vt:lpstr>
      <vt:lpstr>Support Vector Mode &amp; Neural Network</vt:lpstr>
      <vt:lpstr>Ensemble Modeling - Voting</vt:lpstr>
      <vt:lpstr>Ensemble Modeling - Stacking</vt:lpstr>
      <vt:lpstr>Ensemble Modeling - Stacking</vt:lpstr>
      <vt:lpstr>Results from Ensemble Modeling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Shuang Zheng</dc:creator>
  <cp:lastModifiedBy>Haitian Yu</cp:lastModifiedBy>
  <cp:revision>41</cp:revision>
  <dcterms:created xsi:type="dcterms:W3CDTF">2018-03-26T23:48:58Z</dcterms:created>
  <dcterms:modified xsi:type="dcterms:W3CDTF">2018-03-29T21:08:01Z</dcterms:modified>
</cp:coreProperties>
</file>